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22"/>
  </p:notesMasterIdLst>
  <p:sldIdLst>
    <p:sldId id="256" r:id="rId5"/>
    <p:sldId id="258" r:id="rId6"/>
    <p:sldId id="261" r:id="rId7"/>
    <p:sldId id="257" r:id="rId8"/>
    <p:sldId id="263" r:id="rId9"/>
    <p:sldId id="265" r:id="rId10"/>
    <p:sldId id="266" r:id="rId11"/>
    <p:sldId id="267" r:id="rId12"/>
    <p:sldId id="270" r:id="rId13"/>
    <p:sldId id="268" r:id="rId14"/>
    <p:sldId id="276" r:id="rId15"/>
    <p:sldId id="271" r:id="rId16"/>
    <p:sldId id="274" r:id="rId17"/>
    <p:sldId id="277" r:id="rId18"/>
    <p:sldId id="279" r:id="rId19"/>
    <p:sldId id="278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준영(***6***150)" initials="윤" lastIdx="2" clrIdx="0">
    <p:extLst>
      <p:ext uri="{19B8F6BF-5375-455C-9EA6-DF929625EA0E}">
        <p15:presenceInfo xmlns:p15="http://schemas.microsoft.com/office/powerpoint/2012/main" userId="윤준영(***6***150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B6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C47A3-30BD-4262-8491-F4599417B7E7}" vWet="2" dt="2021-11-15T06:02:39.393"/>
    <p1510:client id="{E991E364-F10C-4F4C-B406-EF099E6E3B53}" v="3766" dt="2021-11-15T06:23:06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12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준영(***6***150)" userId="fcb873b7-c7e2-4a9c-8874-7196d2c0242a" providerId="ADAL" clId="{E991E364-F10C-4F4C-B406-EF099E6E3B53}"/>
    <pc:docChg chg="undo redo custSel addSld delSld modSld">
      <pc:chgData name="윤준영(***6***150)" userId="fcb873b7-c7e2-4a9c-8874-7196d2c0242a" providerId="ADAL" clId="{E991E364-F10C-4F4C-B406-EF099E6E3B53}" dt="2021-11-15T06:23:06.201" v="6133"/>
      <pc:docMkLst>
        <pc:docMk/>
      </pc:docMkLst>
      <pc:sldChg chg="modNotesTx">
        <pc:chgData name="윤준영(***6***150)" userId="fcb873b7-c7e2-4a9c-8874-7196d2c0242a" providerId="ADAL" clId="{E991E364-F10C-4F4C-B406-EF099E6E3B53}" dt="2021-11-15T05:23:55.178" v="2784" actId="20577"/>
        <pc:sldMkLst>
          <pc:docMk/>
          <pc:sldMk cId="2586841450" sldId="257"/>
        </pc:sldMkLst>
      </pc:sldChg>
      <pc:sldChg chg="modNotesTx">
        <pc:chgData name="윤준영(***6***150)" userId="fcb873b7-c7e2-4a9c-8874-7196d2c0242a" providerId="ADAL" clId="{E991E364-F10C-4F4C-B406-EF099E6E3B53}" dt="2021-11-15T05:18:47.041" v="1671" actId="20577"/>
        <pc:sldMkLst>
          <pc:docMk/>
          <pc:sldMk cId="668775311" sldId="258"/>
        </pc:sldMkLst>
      </pc:sldChg>
      <pc:sldChg chg="modNotesTx">
        <pc:chgData name="윤준영(***6***150)" userId="fcb873b7-c7e2-4a9c-8874-7196d2c0242a" providerId="ADAL" clId="{E991E364-F10C-4F4C-B406-EF099E6E3B53}" dt="2021-11-15T05:20:51.122" v="2051" actId="6549"/>
        <pc:sldMkLst>
          <pc:docMk/>
          <pc:sldMk cId="2494505774" sldId="261"/>
        </pc:sldMkLst>
      </pc:sldChg>
      <pc:sldChg chg="delCm modNotesTx">
        <pc:chgData name="윤준영(***6***150)" userId="fcb873b7-c7e2-4a9c-8874-7196d2c0242a" providerId="ADAL" clId="{E991E364-F10C-4F4C-B406-EF099E6E3B53}" dt="2021-11-15T05:27:55.026" v="3480" actId="1592"/>
        <pc:sldMkLst>
          <pc:docMk/>
          <pc:sldMk cId="3744411540" sldId="263"/>
        </pc:sldMkLst>
      </pc:sldChg>
      <pc:sldChg chg="modNotesTx">
        <pc:chgData name="윤준영(***6***150)" userId="fcb873b7-c7e2-4a9c-8874-7196d2c0242a" providerId="ADAL" clId="{E991E364-F10C-4F4C-B406-EF099E6E3B53}" dt="2021-11-15T05:46:31.189" v="4416" actId="20577"/>
        <pc:sldMkLst>
          <pc:docMk/>
          <pc:sldMk cId="1574639547" sldId="264"/>
        </pc:sldMkLst>
      </pc:sldChg>
      <pc:sldChg chg="modNotesTx">
        <pc:chgData name="윤준영(***6***150)" userId="fcb873b7-c7e2-4a9c-8874-7196d2c0242a" providerId="ADAL" clId="{E991E364-F10C-4F4C-B406-EF099E6E3B53}" dt="2021-11-15T05:29:24.723" v="3580" actId="20577"/>
        <pc:sldMkLst>
          <pc:docMk/>
          <pc:sldMk cId="3069236271" sldId="265"/>
        </pc:sldMkLst>
      </pc:sldChg>
      <pc:sldChg chg="modNotesTx">
        <pc:chgData name="윤준영(***6***150)" userId="fcb873b7-c7e2-4a9c-8874-7196d2c0242a" providerId="ADAL" clId="{E991E364-F10C-4F4C-B406-EF099E6E3B53}" dt="2021-11-15T05:31:04.936" v="3866" actId="20577"/>
        <pc:sldMkLst>
          <pc:docMk/>
          <pc:sldMk cId="4004561270" sldId="266"/>
        </pc:sldMkLst>
      </pc:sldChg>
      <pc:sldChg chg="modNotesTx">
        <pc:chgData name="윤준영(***6***150)" userId="fcb873b7-c7e2-4a9c-8874-7196d2c0242a" providerId="ADAL" clId="{E991E364-F10C-4F4C-B406-EF099E6E3B53}" dt="2021-11-15T05:35:24.704" v="4152" actId="20577"/>
        <pc:sldMkLst>
          <pc:docMk/>
          <pc:sldMk cId="1557703209" sldId="267"/>
        </pc:sldMkLst>
      </pc:sldChg>
      <pc:sldChg chg="addSp delSp modSp mod modNotesTx">
        <pc:chgData name="윤준영(***6***150)" userId="fcb873b7-c7e2-4a9c-8874-7196d2c0242a" providerId="ADAL" clId="{E991E364-F10C-4F4C-B406-EF099E6E3B53}" dt="2021-11-15T05:50:44.580" v="5139" actId="20577"/>
        <pc:sldMkLst>
          <pc:docMk/>
          <pc:sldMk cId="4260260627" sldId="268"/>
        </pc:sldMkLst>
        <pc:spChg chg="add mod">
          <ac:chgData name="윤준영(***6***150)" userId="fcb873b7-c7e2-4a9c-8874-7196d2c0242a" providerId="ADAL" clId="{E991E364-F10C-4F4C-B406-EF099E6E3B53}" dt="2021-11-15T03:49:12.653" v="13" actId="20577"/>
          <ac:spMkLst>
            <pc:docMk/>
            <pc:sldMk cId="4260260627" sldId="268"/>
            <ac:spMk id="97" creationId="{AB002F04-73DB-4E27-926E-00DA26FCE911}"/>
          </ac:spMkLst>
        </pc:spChg>
        <pc:spChg chg="del">
          <ac:chgData name="윤준영(***6***150)" userId="fcb873b7-c7e2-4a9c-8874-7196d2c0242a" providerId="ADAL" clId="{E991E364-F10C-4F4C-B406-EF099E6E3B53}" dt="2021-11-15T03:48:53.232" v="4" actId="478"/>
          <ac:spMkLst>
            <pc:docMk/>
            <pc:sldMk cId="4260260627" sldId="268"/>
            <ac:spMk id="108" creationId="{067E7782-3749-4E17-8B20-AB3D78C2CC1A}"/>
          </ac:spMkLst>
        </pc:spChg>
      </pc:sldChg>
      <pc:sldChg chg="addSp delSp modSp mod modNotesTx">
        <pc:chgData name="윤준영(***6***150)" userId="fcb873b7-c7e2-4a9c-8874-7196d2c0242a" providerId="ADAL" clId="{E991E364-F10C-4F4C-B406-EF099E6E3B53}" dt="2021-11-15T05:48:25.759" v="4770" actId="6549"/>
        <pc:sldMkLst>
          <pc:docMk/>
          <pc:sldMk cId="1666350703" sldId="270"/>
        </pc:sldMkLst>
        <pc:spChg chg="add del mod">
          <ac:chgData name="윤준영(***6***150)" userId="fcb873b7-c7e2-4a9c-8874-7196d2c0242a" providerId="ADAL" clId="{E991E364-F10C-4F4C-B406-EF099E6E3B53}" dt="2021-11-15T03:49:07.802" v="9" actId="20577"/>
          <ac:spMkLst>
            <pc:docMk/>
            <pc:sldMk cId="1666350703" sldId="270"/>
            <ac:spMk id="2" creationId="{00000000-0000-0000-0000-000000000000}"/>
          </ac:spMkLst>
        </pc:spChg>
        <pc:spChg chg="add del mod">
          <ac:chgData name="윤준영(***6***150)" userId="fcb873b7-c7e2-4a9c-8874-7196d2c0242a" providerId="ADAL" clId="{E991E364-F10C-4F4C-B406-EF099E6E3B53}" dt="2021-11-15T03:48:49.801" v="3" actId="478"/>
          <ac:spMkLst>
            <pc:docMk/>
            <pc:sldMk cId="1666350703" sldId="270"/>
            <ac:spMk id="4" creationId="{D4647913-9110-4E0D-8257-70017D8876AF}"/>
          </ac:spMkLst>
        </pc:spChg>
      </pc:sldChg>
      <pc:sldChg chg="addSp delSp modSp add mod modAnim modNotesTx">
        <pc:chgData name="윤준영(***6***150)" userId="fcb873b7-c7e2-4a9c-8874-7196d2c0242a" providerId="ADAL" clId="{E991E364-F10C-4F4C-B406-EF099E6E3B53}" dt="2021-11-15T05:55:22.373" v="5369"/>
        <pc:sldMkLst>
          <pc:docMk/>
          <pc:sldMk cId="100221044" sldId="271"/>
        </pc:sldMkLst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3" creationId="{19B56DE9-3B69-487E-B037-5D8715A33170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5" creationId="{6DB9A167-BADE-4678-846C-A53DD59533A3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32" creationId="{0DB23201-6102-4588-A1B3-CEA1F08B74E1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33" creationId="{908E5326-4A09-4F8A-8F03-3CFFC64FD5B9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34" creationId="{3C447E2F-28A9-4B7D-9ADA-48EAF8A00BC5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35" creationId="{F6F739FD-A9BA-4B0C-A42C-D078F3CE1EC7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37" creationId="{00000000-0000-0000-0000-000000000000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38" creationId="{5EA63315-3303-4083-8B63-09F371585FDD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39" creationId="{53138C54-164E-4AC6-928C-900537CA0254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40" creationId="{726BB872-584B-49B3-8AD8-2A5429C9CC32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46" creationId="{00000000-0000-0000-0000-000000000000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47" creationId="{00000000-0000-0000-0000-000000000000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48" creationId="{00000000-0000-0000-0000-000000000000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49" creationId="{DBD8EB48-0CD5-49B6-83B1-6162C101836A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53" creationId="{E2D3ABE5-7A0F-4EF6-B5A0-5C6093CD11ED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60" creationId="{64982A72-FD4D-47F3-9066-B02A94E5F031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61" creationId="{87B6AF4E-7085-4102-B710-EAF8236AD860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64" creationId="{2FA36BEA-A3DC-42BB-8FCA-AD9E0C8C4DB5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65" creationId="{0B2E3FA0-C3FB-4CB5-A260-4AC769E14C12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67" creationId="{3F673135-449F-474F-8CAF-A5F9B196640A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68" creationId="{A58E8F9E-F2EB-4F90-8654-C510FBF019D0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71" creationId="{1B6EAD3D-4512-40B9-8296-A3D4ED3183F5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73" creationId="{9E926713-4733-4B0B-95B9-8B2A11546528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74" creationId="{FC8BC4C1-955A-42DB-BC3F-6CBC7B92208D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75" creationId="{0E7094F2-F0BD-4253-AFE3-BB57CF21AC15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79" creationId="{798F2C63-9BC7-456B-BAFF-5458DC164537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0" creationId="{EBC24500-0585-42AD-BBF4-BFA393F34DDD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1" creationId="{174AD173-F846-4FBD-B134-F1C57B6B64F9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2" creationId="{A2728BEE-2AA3-459F-802A-11D140F7B26B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3" creationId="{DB1F8BEB-8FD3-4D9A-BC35-CE808A7C691E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4" creationId="{177E4B59-DEE1-4694-B39A-39FA88BF3019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5" creationId="{046CAB36-90F6-47F4-8CF3-D2B785AB3C67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6" creationId="{9B7415C3-9237-42E7-AEAE-8D350B56B047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7" creationId="{8AF38F4E-3828-4B57-BB49-33FF5E3D4397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8" creationId="{40A7F172-A0EA-4E0E-9797-6A9C9D3CB507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89" creationId="{0C0FD2EE-12A9-4BF1-889A-7070A43FD51E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90" creationId="{D0818B34-5B45-439F-860F-A005036B9AAD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91" creationId="{F613678B-3933-4C44-882C-11C9339522A5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92" creationId="{409ADB08-DABB-403C-97EC-2F1C8D10DBB8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93" creationId="{8090C9B0-7846-42AC-B238-42C90BC90185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94" creationId="{6886FFE1-6395-446C-9798-FE3617797853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95" creationId="{39043AC3-D6FE-4F3B-A936-9C40BF8995B5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96" creationId="{41E4D315-6EDC-425A-B96E-8B1A87103E7C}"/>
          </ac:spMkLst>
        </pc:spChg>
        <pc:spChg chg="mod">
          <ac:chgData name="윤준영(***6***150)" userId="fcb873b7-c7e2-4a9c-8874-7196d2c0242a" providerId="ADAL" clId="{E991E364-F10C-4F4C-B406-EF099E6E3B53}" dt="2021-11-15T03:56:04.162" v="148" actId="20577"/>
          <ac:spMkLst>
            <pc:docMk/>
            <pc:sldMk cId="100221044" sldId="271"/>
            <ac:spMk id="97" creationId="{AB002F04-73DB-4E27-926E-00DA26FCE911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98" creationId="{D077EAFF-BDB6-40BC-BC47-08E414375FD2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99" creationId="{0F2AD22B-F46E-4750-82AE-F35AEC930BA8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100" creationId="{52899A9F-BA95-4683-B4AE-98C1121CED2E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101" creationId="{B3C6EE5A-900B-416D-B709-A7CC9A3B4D07}"/>
          </ac:spMkLst>
        </pc:spChg>
        <pc:spChg chg="mod">
          <ac:chgData name="윤준영(***6***150)" userId="fcb873b7-c7e2-4a9c-8874-7196d2c0242a" providerId="ADAL" clId="{E991E364-F10C-4F4C-B406-EF099E6E3B53}" dt="2021-11-15T03:55:33.369" v="106" actId="1036"/>
          <ac:spMkLst>
            <pc:docMk/>
            <pc:sldMk cId="100221044" sldId="271"/>
            <ac:spMk id="102" creationId="{A1C509A5-FE44-4C68-A29E-2F8C3381891F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104" creationId="{5B9305D3-D84E-4F27-BF0C-152D4B6D1E5A}"/>
          </ac:spMkLst>
        </pc:spChg>
        <pc:spChg chg="add mod">
          <ac:chgData name="윤준영(***6***150)" userId="fcb873b7-c7e2-4a9c-8874-7196d2c0242a" providerId="ADAL" clId="{E991E364-F10C-4F4C-B406-EF099E6E3B53}" dt="2021-11-15T03:58:35.487" v="180" actId="1036"/>
          <ac:spMkLst>
            <pc:docMk/>
            <pc:sldMk cId="100221044" sldId="271"/>
            <ac:spMk id="105" creationId="{93ACB470-3B8E-42A6-ADFC-6D35D91B5859}"/>
          </ac:spMkLst>
        </pc:spChg>
        <pc:spChg chg="add mod">
          <ac:chgData name="윤준영(***6***150)" userId="fcb873b7-c7e2-4a9c-8874-7196d2c0242a" providerId="ADAL" clId="{E991E364-F10C-4F4C-B406-EF099E6E3B53}" dt="2021-11-15T04:14:23.174" v="215" actId="1076"/>
          <ac:spMkLst>
            <pc:docMk/>
            <pc:sldMk cId="100221044" sldId="271"/>
            <ac:spMk id="106" creationId="{A1F0F3A2-A526-4CF6-874B-147C0C60764E}"/>
          </ac:spMkLst>
        </pc:spChg>
        <pc:spChg chg="del">
          <ac:chgData name="윤준영(***6***150)" userId="fcb873b7-c7e2-4a9c-8874-7196d2c0242a" providerId="ADAL" clId="{E991E364-F10C-4F4C-B406-EF099E6E3B53}" dt="2021-11-15T03:55:02.896" v="16" actId="478"/>
          <ac:spMkLst>
            <pc:docMk/>
            <pc:sldMk cId="100221044" sldId="271"/>
            <ac:spMk id="107" creationId="{0BE1DC76-3EA1-46A7-A8C6-E2AF782C147A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08" creationId="{04407077-4996-4B3C-87D8-44D49464C49B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10" creationId="{CE302B9B-E9BA-483B-8FCC-E34E3060A5AA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11" creationId="{CD2E36E7-EC10-40A9-975D-E570140EEC25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12" creationId="{7875ECE7-7E97-48AE-B963-94D38A43FEA7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16" creationId="{01C5070B-978C-4FA1-9E2E-CFB2AC0EE8E6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17" creationId="{9EF1F199-F3AD-4750-88C5-8AD36AA8BC12}"/>
          </ac:spMkLst>
        </pc:spChg>
        <pc:spChg chg="add del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18" creationId="{A3C4023C-3945-44B4-9B98-ECC2106F77E5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19" creationId="{5B3891B9-A3C5-4F6F-A8CA-BD406CBB7FE5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20" creationId="{ABBD9F36-7FB9-4D0D-9822-13662934336A}"/>
          </ac:spMkLst>
        </pc:spChg>
        <pc:spChg chg="add del mod">
          <ac:chgData name="윤준영(***6***150)" userId="fcb873b7-c7e2-4a9c-8874-7196d2c0242a" providerId="ADAL" clId="{E991E364-F10C-4F4C-B406-EF099E6E3B53}" dt="2021-11-15T04:41:36.303" v="346" actId="478"/>
          <ac:spMkLst>
            <pc:docMk/>
            <pc:sldMk cId="100221044" sldId="271"/>
            <ac:spMk id="121" creationId="{DCE75ACB-6494-412B-A2FE-CAF451E6C551}"/>
          </ac:spMkLst>
        </pc:spChg>
        <pc:spChg chg="add del mod">
          <ac:chgData name="윤준영(***6***150)" userId="fcb873b7-c7e2-4a9c-8874-7196d2c0242a" providerId="ADAL" clId="{E991E364-F10C-4F4C-B406-EF099E6E3B53}" dt="2021-11-15T04:41:37.091" v="347" actId="478"/>
          <ac:spMkLst>
            <pc:docMk/>
            <pc:sldMk cId="100221044" sldId="271"/>
            <ac:spMk id="122" creationId="{57552FB3-1F56-4E35-B1EB-AF81919C3E08}"/>
          </ac:spMkLst>
        </pc:spChg>
        <pc:spChg chg="add del mod">
          <ac:chgData name="윤준영(***6***150)" userId="fcb873b7-c7e2-4a9c-8874-7196d2c0242a" providerId="ADAL" clId="{E991E364-F10C-4F4C-B406-EF099E6E3B53}" dt="2021-11-15T04:40:06.190" v="309" actId="478"/>
          <ac:spMkLst>
            <pc:docMk/>
            <pc:sldMk cId="100221044" sldId="271"/>
            <ac:spMk id="123" creationId="{A56D2C6A-3BF9-427B-9079-1CD3B4DBD9A9}"/>
          </ac:spMkLst>
        </pc:spChg>
        <pc:spChg chg="add del mod">
          <ac:chgData name="윤준영(***6***150)" userId="fcb873b7-c7e2-4a9c-8874-7196d2c0242a" providerId="ADAL" clId="{E991E364-F10C-4F4C-B406-EF099E6E3B53}" dt="2021-11-15T04:40:07.083" v="310" actId="478"/>
          <ac:spMkLst>
            <pc:docMk/>
            <pc:sldMk cId="100221044" sldId="271"/>
            <ac:spMk id="124" creationId="{2E9496CA-60E6-422F-B6F7-AFA7573E5CD5}"/>
          </ac:spMkLst>
        </pc:spChg>
        <pc:spChg chg="add del mod">
          <ac:chgData name="윤준영(***6***150)" userId="fcb873b7-c7e2-4a9c-8874-7196d2c0242a" providerId="ADAL" clId="{E991E364-F10C-4F4C-B406-EF099E6E3B53}" dt="2021-11-15T04:40:02.415" v="306" actId="478"/>
          <ac:spMkLst>
            <pc:docMk/>
            <pc:sldMk cId="100221044" sldId="271"/>
            <ac:spMk id="125" creationId="{E2C763EA-4BB9-4EF2-9C3D-9D13256AFE34}"/>
          </ac:spMkLst>
        </pc:spChg>
        <pc:spChg chg="add del mod">
          <ac:chgData name="윤준영(***6***150)" userId="fcb873b7-c7e2-4a9c-8874-7196d2c0242a" providerId="ADAL" clId="{E991E364-F10C-4F4C-B406-EF099E6E3B53}" dt="2021-11-15T04:40:03.665" v="307" actId="478"/>
          <ac:spMkLst>
            <pc:docMk/>
            <pc:sldMk cId="100221044" sldId="271"/>
            <ac:spMk id="126" creationId="{2BE8A747-D2AE-40FB-A59F-700BB914E130}"/>
          </ac:spMkLst>
        </pc:spChg>
        <pc:spChg chg="add del mod">
          <ac:chgData name="윤준영(***6***150)" userId="fcb873b7-c7e2-4a9c-8874-7196d2c0242a" providerId="ADAL" clId="{E991E364-F10C-4F4C-B406-EF099E6E3B53}" dt="2021-11-15T04:40:09.273" v="311" actId="478"/>
          <ac:spMkLst>
            <pc:docMk/>
            <pc:sldMk cId="100221044" sldId="271"/>
            <ac:spMk id="127" creationId="{4750F0E8-4043-45E5-B10F-26FA5826E9D1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28" creationId="{5B88A91E-18A7-4ED6-BEC8-71DB5CEAFE2F}"/>
          </ac:spMkLst>
        </pc:spChg>
        <pc:spChg chg="add del mod">
          <ac:chgData name="윤준영(***6***150)" userId="fcb873b7-c7e2-4a9c-8874-7196d2c0242a" providerId="ADAL" clId="{E991E364-F10C-4F4C-B406-EF099E6E3B53}" dt="2021-11-15T04:40:12.563" v="313" actId="478"/>
          <ac:spMkLst>
            <pc:docMk/>
            <pc:sldMk cId="100221044" sldId="271"/>
            <ac:spMk id="129" creationId="{1A0C9315-557C-4705-96F1-D87FEF09FF65}"/>
          </ac:spMkLst>
        </pc:spChg>
        <pc:spChg chg="add del mod">
          <ac:chgData name="윤준영(***6***150)" userId="fcb873b7-c7e2-4a9c-8874-7196d2c0242a" providerId="ADAL" clId="{E991E364-F10C-4F4C-B406-EF099E6E3B53}" dt="2021-11-15T04:40:50.901" v="324" actId="478"/>
          <ac:spMkLst>
            <pc:docMk/>
            <pc:sldMk cId="100221044" sldId="271"/>
            <ac:spMk id="130" creationId="{2D81D193-3645-457D-8506-96D5CB5860F7}"/>
          </ac:spMkLst>
        </pc:spChg>
        <pc:spChg chg="add del mod">
          <ac:chgData name="윤준영(***6***150)" userId="fcb873b7-c7e2-4a9c-8874-7196d2c0242a" providerId="ADAL" clId="{E991E364-F10C-4F4C-B406-EF099E6E3B53}" dt="2021-11-15T04:40:52.490" v="325" actId="478"/>
          <ac:spMkLst>
            <pc:docMk/>
            <pc:sldMk cId="100221044" sldId="271"/>
            <ac:spMk id="131" creationId="{960F6C1A-76B7-4057-8ADD-71E7CEBA5CF0}"/>
          </ac:spMkLst>
        </pc:spChg>
        <pc:spChg chg="add del mod">
          <ac:chgData name="윤준영(***6***150)" userId="fcb873b7-c7e2-4a9c-8874-7196d2c0242a" providerId="ADAL" clId="{E991E364-F10C-4F4C-B406-EF099E6E3B53}" dt="2021-11-15T04:39:56.074" v="303" actId="478"/>
          <ac:spMkLst>
            <pc:docMk/>
            <pc:sldMk cId="100221044" sldId="271"/>
            <ac:spMk id="132" creationId="{3B47750C-073C-423F-A96E-C84A0D7255DE}"/>
          </ac:spMkLst>
        </pc:spChg>
        <pc:spChg chg="add del mod">
          <ac:chgData name="윤준영(***6***150)" userId="fcb873b7-c7e2-4a9c-8874-7196d2c0242a" providerId="ADAL" clId="{E991E364-F10C-4F4C-B406-EF099E6E3B53}" dt="2021-11-15T04:40:48.930" v="323" actId="478"/>
          <ac:spMkLst>
            <pc:docMk/>
            <pc:sldMk cId="100221044" sldId="271"/>
            <ac:spMk id="133" creationId="{D39CE43A-A140-4932-8D20-B17BAA6454B9}"/>
          </ac:spMkLst>
        </pc:spChg>
        <pc:spChg chg="add del mod">
          <ac:chgData name="윤준영(***6***150)" userId="fcb873b7-c7e2-4a9c-8874-7196d2c0242a" providerId="ADAL" clId="{E991E364-F10C-4F4C-B406-EF099E6E3B53}" dt="2021-11-15T04:39:52.761" v="301" actId="478"/>
          <ac:spMkLst>
            <pc:docMk/>
            <pc:sldMk cId="100221044" sldId="271"/>
            <ac:spMk id="134" creationId="{F87DCEE7-780C-43C4-B274-A47EF8B71AA8}"/>
          </ac:spMkLst>
        </pc:spChg>
        <pc:spChg chg="add del mod">
          <ac:chgData name="윤준영(***6***150)" userId="fcb873b7-c7e2-4a9c-8874-7196d2c0242a" providerId="ADAL" clId="{E991E364-F10C-4F4C-B406-EF099E6E3B53}" dt="2021-11-15T04:39:51.390" v="300" actId="478"/>
          <ac:spMkLst>
            <pc:docMk/>
            <pc:sldMk cId="100221044" sldId="271"/>
            <ac:spMk id="135" creationId="{46D31E38-A2FD-4C65-A5D2-A2642BF7ED76}"/>
          </ac:spMkLst>
        </pc:spChg>
        <pc:spChg chg="add del mod">
          <ac:chgData name="윤준영(***6***150)" userId="fcb873b7-c7e2-4a9c-8874-7196d2c0242a" providerId="ADAL" clId="{E991E364-F10C-4F4C-B406-EF099E6E3B53}" dt="2021-11-15T04:39:54.398" v="302" actId="478"/>
          <ac:spMkLst>
            <pc:docMk/>
            <pc:sldMk cId="100221044" sldId="271"/>
            <ac:spMk id="136" creationId="{B7286FFB-B365-4890-BFB1-D4791A27B12D}"/>
          </ac:spMkLst>
        </pc:spChg>
        <pc:spChg chg="add del mod">
          <ac:chgData name="윤준영(***6***150)" userId="fcb873b7-c7e2-4a9c-8874-7196d2c0242a" providerId="ADAL" clId="{E991E364-F10C-4F4C-B406-EF099E6E3B53}" dt="2021-11-15T04:40:11.343" v="312" actId="478"/>
          <ac:spMkLst>
            <pc:docMk/>
            <pc:sldMk cId="100221044" sldId="271"/>
            <ac:spMk id="137" creationId="{83006609-B290-4188-97B7-DC0592D03D9C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38" creationId="{1D297D78-CA1A-413E-B2F3-D6E79363FA51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40" creationId="{CBA55A37-AAAE-4977-92E8-7758EA29BEEB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41" creationId="{B4DFC8CC-4C2A-4431-89C0-58EDDB609395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42" creationId="{AD923EF0-EFFB-47C6-A253-CAE462CC8A3C}"/>
          </ac:spMkLst>
        </pc:spChg>
        <pc:spChg chg="add del mod">
          <ac:chgData name="윤준영(***6***150)" userId="fcb873b7-c7e2-4a9c-8874-7196d2c0242a" providerId="ADAL" clId="{E991E364-F10C-4F4C-B406-EF099E6E3B53}" dt="2021-11-15T04:52:36.293" v="836" actId="478"/>
          <ac:spMkLst>
            <pc:docMk/>
            <pc:sldMk cId="100221044" sldId="271"/>
            <ac:spMk id="144" creationId="{3B130438-B46B-4B85-8A83-DDF5D8F12890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46" creationId="{FE18D810-5BA2-42A7-9412-22AB36156977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47" creationId="{56B6FC06-80A1-46B9-8484-1E199B6BA7A5}"/>
          </ac:spMkLst>
        </pc:spChg>
        <pc:spChg chg="add del mod">
          <ac:chgData name="윤준영(***6***150)" userId="fcb873b7-c7e2-4a9c-8874-7196d2c0242a" providerId="ADAL" clId="{E991E364-F10C-4F4C-B406-EF099E6E3B53}" dt="2021-11-15T04:52:37.902" v="837" actId="478"/>
          <ac:spMkLst>
            <pc:docMk/>
            <pc:sldMk cId="100221044" sldId="271"/>
            <ac:spMk id="150" creationId="{200643C7-452C-47BA-91E8-49272138FB3F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52" creationId="{CA2904D5-3337-4135-8FBA-4B649E94486A}"/>
          </ac:spMkLst>
        </pc:spChg>
        <pc:spChg chg="add mod">
          <ac:chgData name="윤준영(***6***150)" userId="fcb873b7-c7e2-4a9c-8874-7196d2c0242a" providerId="ADAL" clId="{E991E364-F10C-4F4C-B406-EF099E6E3B53}" dt="2021-11-15T04:53:27.810" v="1048" actId="1036"/>
          <ac:spMkLst>
            <pc:docMk/>
            <pc:sldMk cId="100221044" sldId="271"/>
            <ac:spMk id="154" creationId="{55B034D9-6F10-45B0-893F-0D3A9D1B0176}"/>
          </ac:spMkLst>
        </pc:spChg>
        <pc:spChg chg="add del mod">
          <ac:chgData name="윤준영(***6***150)" userId="fcb873b7-c7e2-4a9c-8874-7196d2c0242a" providerId="ADAL" clId="{E991E364-F10C-4F4C-B406-EF099E6E3B53}" dt="2021-11-15T04:52:39.005" v="838" actId="478"/>
          <ac:spMkLst>
            <pc:docMk/>
            <pc:sldMk cId="100221044" sldId="271"/>
            <ac:spMk id="155" creationId="{71724118-587C-4757-BB6F-4AC9CFF356A2}"/>
          </ac:spMkLst>
        </pc:spChg>
        <pc:spChg chg="add mod">
          <ac:chgData name="윤준영(***6***150)" userId="fcb873b7-c7e2-4a9c-8874-7196d2c0242a" providerId="ADAL" clId="{E991E364-F10C-4F4C-B406-EF099E6E3B53}" dt="2021-11-15T04:52:49.965" v="893" actId="1036"/>
          <ac:spMkLst>
            <pc:docMk/>
            <pc:sldMk cId="100221044" sldId="271"/>
            <ac:spMk id="156" creationId="{CB97FEEC-7358-48AE-9479-32CA96BEEC9B}"/>
          </ac:spMkLst>
        </pc:spChg>
        <pc:spChg chg="add mod">
          <ac:chgData name="윤준영(***6***150)" userId="fcb873b7-c7e2-4a9c-8874-7196d2c0242a" providerId="ADAL" clId="{E991E364-F10C-4F4C-B406-EF099E6E3B53}" dt="2021-11-15T04:52:49.965" v="893" actId="1036"/>
          <ac:spMkLst>
            <pc:docMk/>
            <pc:sldMk cId="100221044" sldId="271"/>
            <ac:spMk id="157" creationId="{E77FC06A-C6AB-4703-AA27-FA4F52531775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1034" creationId="{00000000-0000-0000-0000-000000000000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1035" creationId="{00000000-0000-0000-0000-000000000000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1036" creationId="{00000000-0000-0000-0000-000000000000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1037" creationId="{00000000-0000-0000-0000-000000000000}"/>
          </ac:spMkLst>
        </pc:spChg>
        <pc:spChg chg="del">
          <ac:chgData name="윤준영(***6***150)" userId="fcb873b7-c7e2-4a9c-8874-7196d2c0242a" providerId="ADAL" clId="{E991E364-F10C-4F4C-B406-EF099E6E3B53}" dt="2021-11-15T03:55:01.371" v="15" actId="478"/>
          <ac:spMkLst>
            <pc:docMk/>
            <pc:sldMk cId="100221044" sldId="271"/>
            <ac:spMk id="1038" creationId="{00000000-0000-0000-0000-000000000000}"/>
          </ac:spMkLst>
        </pc:spChg>
        <pc:picChg chg="del">
          <ac:chgData name="윤준영(***6***150)" userId="fcb873b7-c7e2-4a9c-8874-7196d2c0242a" providerId="ADAL" clId="{E991E364-F10C-4F4C-B406-EF099E6E3B53}" dt="2021-11-15T03:55:01.371" v="15" actId="478"/>
          <ac:picMkLst>
            <pc:docMk/>
            <pc:sldMk cId="100221044" sldId="271"/>
            <ac:picMk id="6" creationId="{00000000-0000-0000-0000-000000000000}"/>
          </ac:picMkLst>
        </pc:picChg>
        <pc:picChg chg="add del mod">
          <ac:chgData name="윤준영(***6***150)" userId="fcb873b7-c7e2-4a9c-8874-7196d2c0242a" providerId="ADAL" clId="{E991E364-F10C-4F4C-B406-EF099E6E3B53}" dt="2021-11-15T04:49:01.178" v="693" actId="478"/>
          <ac:picMkLst>
            <pc:docMk/>
            <pc:sldMk cId="100221044" sldId="271"/>
            <ac:picMk id="11" creationId="{E6895A54-6305-42F1-9545-B136785C3300}"/>
          </ac:picMkLst>
        </pc:picChg>
        <pc:picChg chg="add del mod">
          <ac:chgData name="윤준영(***6***150)" userId="fcb873b7-c7e2-4a9c-8874-7196d2c0242a" providerId="ADAL" clId="{E991E364-F10C-4F4C-B406-EF099E6E3B53}" dt="2021-11-15T04:49:00.717" v="692" actId="478"/>
          <ac:picMkLst>
            <pc:docMk/>
            <pc:sldMk cId="100221044" sldId="271"/>
            <ac:picMk id="13" creationId="{98E13299-8742-44B6-B240-D04F0E0C6DD2}"/>
          </ac:picMkLst>
        </pc:picChg>
        <pc:picChg chg="del">
          <ac:chgData name="윤준영(***6***150)" userId="fcb873b7-c7e2-4a9c-8874-7196d2c0242a" providerId="ADAL" clId="{E991E364-F10C-4F4C-B406-EF099E6E3B53}" dt="2021-11-15T03:55:13.391" v="18" actId="478"/>
          <ac:picMkLst>
            <pc:docMk/>
            <pc:sldMk cId="100221044" sldId="271"/>
            <ac:picMk id="69" creationId="{41CA9126-4348-469B-9168-0243B955A8A5}"/>
          </ac:picMkLst>
        </pc:picChg>
        <pc:picChg chg="add mod">
          <ac:chgData name="윤준영(***6***150)" userId="fcb873b7-c7e2-4a9c-8874-7196d2c0242a" providerId="ADAL" clId="{E991E364-F10C-4F4C-B406-EF099E6E3B53}" dt="2021-11-15T03:55:26.422" v="85" actId="167"/>
          <ac:picMkLst>
            <pc:docMk/>
            <pc:sldMk cId="100221044" sldId="271"/>
            <ac:picMk id="103" creationId="{B0103F30-D9F0-4BAD-9A7D-3FD6A3227923}"/>
          </ac:picMkLst>
        </pc:picChg>
        <pc:picChg chg="add mod ord">
          <ac:chgData name="윤준영(***6***150)" userId="fcb873b7-c7e2-4a9c-8874-7196d2c0242a" providerId="ADAL" clId="{E991E364-F10C-4F4C-B406-EF099E6E3B53}" dt="2021-11-15T05:54:59.646" v="5366" actId="1076"/>
          <ac:picMkLst>
            <pc:docMk/>
            <pc:sldMk cId="100221044" sldId="271"/>
            <ac:picMk id="158" creationId="{8215F343-5E27-4BC6-8049-978AB1E4CD0B}"/>
          </ac:picMkLst>
        </pc:picChg>
        <pc:cxnChg chg="add mod">
          <ac:chgData name="윤준영(***6***150)" userId="fcb873b7-c7e2-4a9c-8874-7196d2c0242a" providerId="ADAL" clId="{E991E364-F10C-4F4C-B406-EF099E6E3B53}" dt="2021-11-15T03:57:43.709" v="160" actId="208"/>
          <ac:cxnSpMkLst>
            <pc:docMk/>
            <pc:sldMk cId="100221044" sldId="271"/>
            <ac:cxnSpMk id="4" creationId="{8DA623E5-DA06-4027-B11D-BC52F613B3C6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5" creationId="{3F000FD2-D8D9-458A-95EE-E280615AB50D}"/>
          </ac:cxnSpMkLst>
        </pc:cxnChg>
        <pc:cxnChg chg="del">
          <ac:chgData name="윤준영(***6***150)" userId="fcb873b7-c7e2-4a9c-8874-7196d2c0242a" providerId="ADAL" clId="{E991E364-F10C-4F4C-B406-EF099E6E3B53}" dt="2021-11-15T03:55:01.371" v="15" actId="478"/>
          <ac:cxnSpMkLst>
            <pc:docMk/>
            <pc:sldMk cId="100221044" sldId="271"/>
            <ac:cxnSpMk id="36" creationId="{00000000-0000-0000-0000-000000000000}"/>
          </ac:cxnSpMkLst>
        </pc:cxnChg>
        <pc:cxnChg chg="del">
          <ac:chgData name="윤준영(***6***150)" userId="fcb873b7-c7e2-4a9c-8874-7196d2c0242a" providerId="ADAL" clId="{E991E364-F10C-4F4C-B406-EF099E6E3B53}" dt="2021-11-15T03:55:01.371" v="15" actId="478"/>
          <ac:cxnSpMkLst>
            <pc:docMk/>
            <pc:sldMk cId="100221044" sldId="271"/>
            <ac:cxnSpMk id="43" creationId="{00000000-0000-0000-0000-000000000000}"/>
          </ac:cxnSpMkLst>
        </pc:cxnChg>
        <pc:cxnChg chg="del">
          <ac:chgData name="윤준영(***6***150)" userId="fcb873b7-c7e2-4a9c-8874-7196d2c0242a" providerId="ADAL" clId="{E991E364-F10C-4F4C-B406-EF099E6E3B53}" dt="2021-11-15T03:55:01.371" v="15" actId="478"/>
          <ac:cxnSpMkLst>
            <pc:docMk/>
            <pc:sldMk cId="100221044" sldId="271"/>
            <ac:cxnSpMk id="52" creationId="{00000000-0000-0000-0000-000000000000}"/>
          </ac:cxnSpMkLst>
        </pc:cxnChg>
        <pc:cxnChg chg="del">
          <ac:chgData name="윤준영(***6***150)" userId="fcb873b7-c7e2-4a9c-8874-7196d2c0242a" providerId="ADAL" clId="{E991E364-F10C-4F4C-B406-EF099E6E3B53}" dt="2021-11-15T03:55:01.371" v="15" actId="478"/>
          <ac:cxnSpMkLst>
            <pc:docMk/>
            <pc:sldMk cId="100221044" sldId="271"/>
            <ac:cxnSpMk id="55" creationId="{00000000-0000-0000-0000-000000000000}"/>
          </ac:cxnSpMkLst>
        </pc:cxnChg>
        <pc:cxnChg chg="del">
          <ac:chgData name="윤준영(***6***150)" userId="fcb873b7-c7e2-4a9c-8874-7196d2c0242a" providerId="ADAL" clId="{E991E364-F10C-4F4C-B406-EF099E6E3B53}" dt="2021-11-15T03:55:01.371" v="15" actId="478"/>
          <ac:cxnSpMkLst>
            <pc:docMk/>
            <pc:sldMk cId="100221044" sldId="271"/>
            <ac:cxnSpMk id="58" creationId="{00000000-0000-0000-0000-000000000000}"/>
          </ac:cxnSpMkLst>
        </pc:cxnChg>
        <pc:cxnChg chg="mod">
          <ac:chgData name="윤준영(***6***150)" userId="fcb873b7-c7e2-4a9c-8874-7196d2c0242a" providerId="ADAL" clId="{E991E364-F10C-4F4C-B406-EF099E6E3B53}" dt="2021-11-15T03:55:33.369" v="106" actId="1036"/>
          <ac:cxnSpMkLst>
            <pc:docMk/>
            <pc:sldMk cId="100221044" sldId="271"/>
            <ac:cxnSpMk id="70" creationId="{6F1E5A40-065A-4ADD-9161-980419C5347E}"/>
          </ac:cxnSpMkLst>
        </pc:cxnChg>
        <pc:cxnChg chg="mod">
          <ac:chgData name="윤준영(***6***150)" userId="fcb873b7-c7e2-4a9c-8874-7196d2c0242a" providerId="ADAL" clId="{E991E364-F10C-4F4C-B406-EF099E6E3B53}" dt="2021-11-15T03:55:33.369" v="106" actId="1036"/>
          <ac:cxnSpMkLst>
            <pc:docMk/>
            <pc:sldMk cId="100221044" sldId="271"/>
            <ac:cxnSpMk id="72" creationId="{5417D1FB-AC89-405E-942C-F1F2481C8181}"/>
          </ac:cxnSpMkLst>
        </pc:cxnChg>
        <pc:cxnChg chg="mod">
          <ac:chgData name="윤준영(***6***150)" userId="fcb873b7-c7e2-4a9c-8874-7196d2c0242a" providerId="ADAL" clId="{E991E364-F10C-4F4C-B406-EF099E6E3B53}" dt="2021-11-15T03:55:33.369" v="106" actId="1036"/>
          <ac:cxnSpMkLst>
            <pc:docMk/>
            <pc:sldMk cId="100221044" sldId="271"/>
            <ac:cxnSpMk id="76" creationId="{B421D6FB-0818-4344-8139-35CB27EF5AB6}"/>
          </ac:cxnSpMkLst>
        </pc:cxnChg>
        <pc:cxnChg chg="mod">
          <ac:chgData name="윤준영(***6***150)" userId="fcb873b7-c7e2-4a9c-8874-7196d2c0242a" providerId="ADAL" clId="{E991E364-F10C-4F4C-B406-EF099E6E3B53}" dt="2021-11-15T03:55:33.369" v="106" actId="1036"/>
          <ac:cxnSpMkLst>
            <pc:docMk/>
            <pc:sldMk cId="100221044" sldId="271"/>
            <ac:cxnSpMk id="77" creationId="{51FD2D7A-1534-48DB-8043-7E44A3F5CC93}"/>
          </ac:cxnSpMkLst>
        </pc:cxnChg>
        <pc:cxnChg chg="mod">
          <ac:chgData name="윤준영(***6***150)" userId="fcb873b7-c7e2-4a9c-8874-7196d2c0242a" providerId="ADAL" clId="{E991E364-F10C-4F4C-B406-EF099E6E3B53}" dt="2021-11-15T03:55:33.369" v="106" actId="1036"/>
          <ac:cxnSpMkLst>
            <pc:docMk/>
            <pc:sldMk cId="100221044" sldId="271"/>
            <ac:cxnSpMk id="78" creationId="{3E72FA89-004B-44E6-BF95-2C43EAE77222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09" creationId="{36FED9D2-FA55-4FD2-928B-78FB1A0C1CE2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13" creationId="{58D109CB-C0E9-4E9C-89DC-F99AA84A15C4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14" creationId="{307858C1-824B-46F0-87B5-2362E66A2C4C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15" creationId="{BF123C60-89E5-453D-9621-C045B3ED1513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39" creationId="{84B28D2C-683B-462E-A6E4-627F683A2FE2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43" creationId="{C2733808-6420-43CD-9F65-FE96D08118E1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45" creationId="{4E201EC0-98D5-4F33-9408-34828AA5DED9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48" creationId="{B2DAF2C0-B5BE-4DE6-92C4-7E0C8E19B56F}"/>
          </ac:cxnSpMkLst>
        </pc:cxnChg>
        <pc:cxnChg chg="add del mod">
          <ac:chgData name="윤준영(***6***150)" userId="fcb873b7-c7e2-4a9c-8874-7196d2c0242a" providerId="ADAL" clId="{E991E364-F10C-4F4C-B406-EF099E6E3B53}" dt="2021-11-15T04:42:27.847" v="363"/>
          <ac:cxnSpMkLst>
            <pc:docMk/>
            <pc:sldMk cId="100221044" sldId="271"/>
            <ac:cxnSpMk id="149" creationId="{7C307DD2-C003-49F9-9A67-601B55B429F4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51" creationId="{79C1C1C8-E3F6-45EC-9156-7C024829C0A9}"/>
          </ac:cxnSpMkLst>
        </pc:cxnChg>
        <pc:cxnChg chg="add mod">
          <ac:chgData name="윤준영(***6***150)" userId="fcb873b7-c7e2-4a9c-8874-7196d2c0242a" providerId="ADAL" clId="{E991E364-F10C-4F4C-B406-EF099E6E3B53}" dt="2021-11-15T04:53:27.810" v="1048" actId="1036"/>
          <ac:cxnSpMkLst>
            <pc:docMk/>
            <pc:sldMk cId="100221044" sldId="271"/>
            <ac:cxnSpMk id="153" creationId="{E1FEEBC4-0B9F-486F-B70F-5958D529ED7D}"/>
          </ac:cxnSpMkLst>
        </pc:cxnChg>
      </pc:sldChg>
      <pc:sldChg chg="new del">
        <pc:chgData name="윤준영(***6***150)" userId="fcb873b7-c7e2-4a9c-8874-7196d2c0242a" providerId="ADAL" clId="{E991E364-F10C-4F4C-B406-EF099E6E3B53}" dt="2021-11-15T04:05:55.377" v="183" actId="47"/>
        <pc:sldMkLst>
          <pc:docMk/>
          <pc:sldMk cId="1919995864" sldId="272"/>
        </pc:sldMkLst>
      </pc:sldChg>
      <pc:sldChg chg="addSp delSp modSp add del mod modNotesTx">
        <pc:chgData name="윤준영(***6***150)" userId="fcb873b7-c7e2-4a9c-8874-7196d2c0242a" providerId="ADAL" clId="{E991E364-F10C-4F4C-B406-EF099E6E3B53}" dt="2021-11-15T06:01:08.782" v="5863" actId="20577"/>
        <pc:sldMkLst>
          <pc:docMk/>
          <pc:sldMk cId="2036806376" sldId="273"/>
        </pc:sldMkLst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5" creationId="{6DB9A167-BADE-4678-846C-A53DD59533A3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39" creationId="{64799E5E-ABE4-4BE1-A6AA-FE5FFF392A55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41" creationId="{B5204401-3399-4495-B2AE-07C8CCD4B381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42" creationId="{D9486805-4BE0-4A8C-B21E-7997E6C1EBE1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43" creationId="{C174D9A8-1D1D-4320-A783-5B6EEFCC776D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47" creationId="{8A482A57-80BF-4360-ADDA-6D4A7CE16000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48" creationId="{E92D56E4-6DF7-4E29-801B-D4EE5186F5E8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49" creationId="{AE7617A9-D0DB-4FB8-B43D-C99F5C40D7D1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50" creationId="{9AC61E78-F9E7-445B-93E2-B6FC38F9BB4A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51" creationId="{B4C594B3-00BB-4981-BB60-F0FBC7EA444F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52" creationId="{CC738B0A-EF43-4748-97F0-ADD420F3E8CA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53" creationId="{CFE4DD57-B711-4FD9-A7BE-4CB22B89C97D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55" creationId="{1BAFC4AE-2D00-4A80-B035-C490DF442930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57" creationId="{6F59C5C0-98CB-4C4A-97F7-CCC47832B876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58" creationId="{A224A22C-F34D-4360-9D2D-B2DB128CBC85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60" creationId="{0607F678-77D6-408B-A667-651B1C7CF52C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62" creationId="{B1AA3653-34B4-4D9B-93A2-BA883F85C5DA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63" creationId="{6BF4158E-169F-47A7-ABE8-0D5E321FE99A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65" creationId="{F1D56F1B-4F65-4706-BDE6-609C62258EBB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67" creationId="{9F1DD209-364B-4695-892C-BA40BBD63394}"/>
          </ac:spMkLst>
        </pc:spChg>
        <pc:spChg chg="add del mod">
          <ac:chgData name="윤준영(***6***150)" userId="fcb873b7-c7e2-4a9c-8874-7196d2c0242a" providerId="ADAL" clId="{E991E364-F10C-4F4C-B406-EF099E6E3B53}" dt="2021-11-15T04:50:37.192" v="712" actId="478"/>
          <ac:spMkLst>
            <pc:docMk/>
            <pc:sldMk cId="2036806376" sldId="273"/>
            <ac:spMk id="69" creationId="{6BD42464-393A-4762-AA50-86B38D641294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71" creationId="{1B6EAD3D-4512-40B9-8296-A3D4ED3183F5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73" creationId="{9E926713-4733-4B0B-95B9-8B2A11546528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74" creationId="{FC8BC4C1-955A-42DB-BC3F-6CBC7B92208D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75" creationId="{0E7094F2-F0BD-4253-AFE3-BB57CF21AC15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79" creationId="{798F2C63-9BC7-456B-BAFF-5458DC164537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0" creationId="{EBC24500-0585-42AD-BBF4-BFA393F34DDD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1" creationId="{174AD173-F846-4FBD-B134-F1C57B6B64F9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2" creationId="{A2728BEE-2AA3-459F-802A-11D140F7B26B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3" creationId="{DB1F8BEB-8FD3-4D9A-BC35-CE808A7C691E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4" creationId="{177E4B59-DEE1-4694-B39A-39FA88BF3019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5" creationId="{046CAB36-90F6-47F4-8CF3-D2B785AB3C67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6" creationId="{9B7415C3-9237-42E7-AEAE-8D350B56B047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7" creationId="{8AF38F4E-3828-4B57-BB49-33FF5E3D4397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8" creationId="{40A7F172-A0EA-4E0E-9797-6A9C9D3CB507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89" creationId="{0C0FD2EE-12A9-4BF1-889A-7070A43FD51E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90" creationId="{D0818B34-5B45-439F-860F-A005036B9AAD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91" creationId="{F613678B-3933-4C44-882C-11C9339522A5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92" creationId="{409ADB08-DABB-403C-97EC-2F1C8D10DBB8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93" creationId="{8090C9B0-7846-42AC-B238-42C90BC90185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94" creationId="{6886FFE1-6395-446C-9798-FE3617797853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95" creationId="{39043AC3-D6FE-4F3B-A936-9C40BF8995B5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96" creationId="{41E4D315-6EDC-425A-B96E-8B1A87103E7C}"/>
          </ac:spMkLst>
        </pc:spChg>
        <pc:spChg chg="mod">
          <ac:chgData name="윤준영(***6***150)" userId="fcb873b7-c7e2-4a9c-8874-7196d2c0242a" providerId="ADAL" clId="{E991E364-F10C-4F4C-B406-EF099E6E3B53}" dt="2021-11-15T05:15:21.491" v="1324" actId="20577"/>
          <ac:spMkLst>
            <pc:docMk/>
            <pc:sldMk cId="2036806376" sldId="273"/>
            <ac:spMk id="97" creationId="{AB002F04-73DB-4E27-926E-00DA26FCE911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98" creationId="{D077EAFF-BDB6-40BC-BC47-08E414375FD2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99" creationId="{0F2AD22B-F46E-4750-82AE-F35AEC930BA8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100" creationId="{52899A9F-BA95-4683-B4AE-98C1121CED2E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101" creationId="{B3C6EE5A-900B-416D-B709-A7CC9A3B4D07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102" creationId="{A1C509A5-FE44-4C68-A29E-2F8C3381891F}"/>
          </ac:spMkLst>
        </pc:spChg>
        <pc:spChg chg="add mod">
          <ac:chgData name="윤준영(***6***150)" userId="fcb873b7-c7e2-4a9c-8874-7196d2c0242a" providerId="ADAL" clId="{E991E364-F10C-4F4C-B406-EF099E6E3B53}" dt="2021-11-15T06:01:08.782" v="5863" actId="20577"/>
          <ac:spMkLst>
            <pc:docMk/>
            <pc:sldMk cId="2036806376" sldId="273"/>
            <ac:spMk id="104" creationId="{D377F5AD-4F2A-43DB-B886-F34D5DE6E658}"/>
          </ac:spMkLst>
        </pc:spChg>
        <pc:spChg chg="del">
          <ac:chgData name="윤준영(***6***150)" userId="fcb873b7-c7e2-4a9c-8874-7196d2c0242a" providerId="ADAL" clId="{E991E364-F10C-4F4C-B406-EF099E6E3B53}" dt="2021-11-15T04:06:04.945" v="202" actId="478"/>
          <ac:spMkLst>
            <pc:docMk/>
            <pc:sldMk cId="2036806376" sldId="273"/>
            <ac:spMk id="105" creationId="{93ACB470-3B8E-42A6-ADFC-6D35D91B5859}"/>
          </ac:spMkLst>
        </pc:spChg>
        <pc:picChg chg="del">
          <ac:chgData name="윤준영(***6***150)" userId="fcb873b7-c7e2-4a9c-8874-7196d2c0242a" providerId="ADAL" clId="{E991E364-F10C-4F4C-B406-EF099E6E3B53}" dt="2021-11-15T04:06:04.945" v="202" actId="478"/>
          <ac:picMkLst>
            <pc:docMk/>
            <pc:sldMk cId="2036806376" sldId="273"/>
            <ac:picMk id="103" creationId="{B0103F30-D9F0-4BAD-9A7D-3FD6A3227923}"/>
          </ac:picMkLst>
        </pc:picChg>
        <pc:cxnChg chg="del">
          <ac:chgData name="윤준영(***6***150)" userId="fcb873b7-c7e2-4a9c-8874-7196d2c0242a" providerId="ADAL" clId="{E991E364-F10C-4F4C-B406-EF099E6E3B53}" dt="2021-11-15T04:06:04.945" v="202" actId="478"/>
          <ac:cxnSpMkLst>
            <pc:docMk/>
            <pc:sldMk cId="2036806376" sldId="273"/>
            <ac:cxnSpMk id="4" creationId="{8DA623E5-DA06-4027-B11D-BC52F613B3C6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40" creationId="{0500B53A-17FA-45FA-8AD5-0D57A7F0ED2E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44" creationId="{48AAEB76-2394-4708-A62F-1841359CA402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45" creationId="{95534BFB-2885-4C26-9244-B4CE0B7134DF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46" creationId="{766D62FE-9759-4B71-942F-F4BE70D55A21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54" creationId="{CA129F4A-0237-4526-BE3E-ADA02CA533B0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56" creationId="{3CBEE8BC-17AB-4312-9ED3-0CE70682B9C7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59" creationId="{87FB51DA-3E4E-4CFE-863C-457AA937AC66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61" creationId="{E3D3EB63-C6C5-4FF5-8CE4-78046440C5C3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64" creationId="{C4DDFAAB-B6DD-4D28-B1E7-F8DE6E3C30EE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66" creationId="{D3B8FAF2-D32E-4D77-A669-3C7656C95389}"/>
          </ac:cxnSpMkLst>
        </pc:cxnChg>
        <pc:cxnChg chg="add del mod">
          <ac:chgData name="윤준영(***6***150)" userId="fcb873b7-c7e2-4a9c-8874-7196d2c0242a" providerId="ADAL" clId="{E991E364-F10C-4F4C-B406-EF099E6E3B53}" dt="2021-11-15T04:50:37.192" v="712" actId="478"/>
          <ac:cxnSpMkLst>
            <pc:docMk/>
            <pc:sldMk cId="2036806376" sldId="273"/>
            <ac:cxnSpMk id="68" creationId="{3B3D703C-B7D5-4CBF-B851-482FB3393A0E}"/>
          </ac:cxnSpMkLst>
        </pc:cxnChg>
        <pc:cxnChg chg="del">
          <ac:chgData name="윤준영(***6***150)" userId="fcb873b7-c7e2-4a9c-8874-7196d2c0242a" providerId="ADAL" clId="{E991E364-F10C-4F4C-B406-EF099E6E3B53}" dt="2021-11-15T04:06:04.945" v="202" actId="478"/>
          <ac:cxnSpMkLst>
            <pc:docMk/>
            <pc:sldMk cId="2036806376" sldId="273"/>
            <ac:cxnSpMk id="70" creationId="{6F1E5A40-065A-4ADD-9161-980419C5347E}"/>
          </ac:cxnSpMkLst>
        </pc:cxnChg>
        <pc:cxnChg chg="del">
          <ac:chgData name="윤준영(***6***150)" userId="fcb873b7-c7e2-4a9c-8874-7196d2c0242a" providerId="ADAL" clId="{E991E364-F10C-4F4C-B406-EF099E6E3B53}" dt="2021-11-15T04:06:04.945" v="202" actId="478"/>
          <ac:cxnSpMkLst>
            <pc:docMk/>
            <pc:sldMk cId="2036806376" sldId="273"/>
            <ac:cxnSpMk id="72" creationId="{5417D1FB-AC89-405E-942C-F1F2481C8181}"/>
          </ac:cxnSpMkLst>
        </pc:cxnChg>
        <pc:cxnChg chg="del">
          <ac:chgData name="윤준영(***6***150)" userId="fcb873b7-c7e2-4a9c-8874-7196d2c0242a" providerId="ADAL" clId="{E991E364-F10C-4F4C-B406-EF099E6E3B53}" dt="2021-11-15T04:06:04.945" v="202" actId="478"/>
          <ac:cxnSpMkLst>
            <pc:docMk/>
            <pc:sldMk cId="2036806376" sldId="273"/>
            <ac:cxnSpMk id="76" creationId="{B421D6FB-0818-4344-8139-35CB27EF5AB6}"/>
          </ac:cxnSpMkLst>
        </pc:cxnChg>
        <pc:cxnChg chg="del">
          <ac:chgData name="윤준영(***6***150)" userId="fcb873b7-c7e2-4a9c-8874-7196d2c0242a" providerId="ADAL" clId="{E991E364-F10C-4F4C-B406-EF099E6E3B53}" dt="2021-11-15T04:06:04.945" v="202" actId="478"/>
          <ac:cxnSpMkLst>
            <pc:docMk/>
            <pc:sldMk cId="2036806376" sldId="273"/>
            <ac:cxnSpMk id="77" creationId="{51FD2D7A-1534-48DB-8043-7E44A3F5CC93}"/>
          </ac:cxnSpMkLst>
        </pc:cxnChg>
        <pc:cxnChg chg="del">
          <ac:chgData name="윤준영(***6***150)" userId="fcb873b7-c7e2-4a9c-8874-7196d2c0242a" providerId="ADAL" clId="{E991E364-F10C-4F4C-B406-EF099E6E3B53}" dt="2021-11-15T04:06:04.945" v="202" actId="478"/>
          <ac:cxnSpMkLst>
            <pc:docMk/>
            <pc:sldMk cId="2036806376" sldId="273"/>
            <ac:cxnSpMk id="78" creationId="{3E72FA89-004B-44E6-BF95-2C43EAE77222}"/>
          </ac:cxnSpMkLst>
        </pc:cxnChg>
      </pc:sldChg>
      <pc:sldChg chg="addSp delSp modSp add mod addAnim delAnim modAnim modNotesTx">
        <pc:chgData name="윤준영(***6***150)" userId="fcb873b7-c7e2-4a9c-8874-7196d2c0242a" providerId="ADAL" clId="{E991E364-F10C-4F4C-B406-EF099E6E3B53}" dt="2021-11-15T05:59:48.360" v="5834" actId="20577"/>
        <pc:sldMkLst>
          <pc:docMk/>
          <pc:sldMk cId="1968036573" sldId="274"/>
        </pc:sldMkLst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5" creationId="{6DB9A167-BADE-4678-846C-A53DD59533A3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71" creationId="{1B6EAD3D-4512-40B9-8296-A3D4ED3183F5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73" creationId="{9E926713-4733-4B0B-95B9-8B2A11546528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74" creationId="{FC8BC4C1-955A-42DB-BC3F-6CBC7B92208D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75" creationId="{0E7094F2-F0BD-4253-AFE3-BB57CF21AC15}"/>
          </ac:spMkLst>
        </pc:spChg>
        <pc:spChg chg="del">
          <ac:chgData name="윤준영(***6***150)" userId="fcb873b7-c7e2-4a9c-8874-7196d2c0242a" providerId="ADAL" clId="{E991E364-F10C-4F4C-B406-EF099E6E3B53}" dt="2021-11-15T04:48:08.670" v="562" actId="478"/>
          <ac:spMkLst>
            <pc:docMk/>
            <pc:sldMk cId="1968036573" sldId="274"/>
            <ac:spMk id="79" creationId="{798F2C63-9BC7-456B-BAFF-5458DC164537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0" creationId="{EBC24500-0585-42AD-BBF4-BFA393F34DDD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1" creationId="{174AD173-F846-4FBD-B134-F1C57B6B64F9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2" creationId="{A2728BEE-2AA3-459F-802A-11D140F7B26B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3" creationId="{DB1F8BEB-8FD3-4D9A-BC35-CE808A7C691E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4" creationId="{177E4B59-DEE1-4694-B39A-39FA88BF3019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5" creationId="{046CAB36-90F6-47F4-8CF3-D2B785AB3C67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6" creationId="{9B7415C3-9237-42E7-AEAE-8D350B56B047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7" creationId="{8AF38F4E-3828-4B57-BB49-33FF5E3D4397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8" creationId="{40A7F172-A0EA-4E0E-9797-6A9C9D3CB507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89" creationId="{0C0FD2EE-12A9-4BF1-889A-7070A43FD51E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90" creationId="{D0818B34-5B45-439F-860F-A005036B9AAD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91" creationId="{F613678B-3933-4C44-882C-11C9339522A5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92" creationId="{409ADB08-DABB-403C-97EC-2F1C8D10DBB8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93" creationId="{8090C9B0-7846-42AC-B238-42C90BC90185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94" creationId="{6886FFE1-6395-446C-9798-FE3617797853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95" creationId="{39043AC3-D6FE-4F3B-A936-9C40BF8995B5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96" creationId="{41E4D315-6EDC-425A-B96E-8B1A87103E7C}"/>
          </ac:spMkLst>
        </pc:spChg>
        <pc:spChg chg="del">
          <ac:chgData name="윤준영(***6***150)" userId="fcb873b7-c7e2-4a9c-8874-7196d2c0242a" providerId="ADAL" clId="{E991E364-F10C-4F4C-B406-EF099E6E3B53}" dt="2021-11-15T04:47:50.440" v="558" actId="478"/>
          <ac:spMkLst>
            <pc:docMk/>
            <pc:sldMk cId="1968036573" sldId="274"/>
            <ac:spMk id="98" creationId="{D077EAFF-BDB6-40BC-BC47-08E414375FD2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99" creationId="{0F2AD22B-F46E-4750-82AE-F35AEC930BA8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100" creationId="{52899A9F-BA95-4683-B4AE-98C1121CED2E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101" creationId="{B3C6EE5A-900B-416D-B709-A7CC9A3B4D07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102" creationId="{A1C509A5-FE44-4C68-A29E-2F8C3381891F}"/>
          </ac:spMkLst>
        </pc:spChg>
        <pc:spChg chg="add del">
          <ac:chgData name="윤준영(***6***150)" userId="fcb873b7-c7e2-4a9c-8874-7196d2c0242a" providerId="ADAL" clId="{E991E364-F10C-4F4C-B406-EF099E6E3B53}" dt="2021-11-15T04:49:16.863" v="695" actId="22"/>
          <ac:spMkLst>
            <pc:docMk/>
            <pc:sldMk cId="1968036573" sldId="274"/>
            <ac:spMk id="104" creationId="{38125086-2AB0-4247-A610-D7A2C6F80E99}"/>
          </ac:spMkLst>
        </pc:spChg>
        <pc:spChg chg="del">
          <ac:chgData name="윤준영(***6***150)" userId="fcb873b7-c7e2-4a9c-8874-7196d2c0242a" providerId="ADAL" clId="{E991E364-F10C-4F4C-B406-EF099E6E3B53}" dt="2021-11-15T04:48:05.188" v="560" actId="478"/>
          <ac:spMkLst>
            <pc:docMk/>
            <pc:sldMk cId="1968036573" sldId="274"/>
            <ac:spMk id="105" creationId="{93ACB470-3B8E-42A6-ADFC-6D35D91B5859}"/>
          </ac:spMkLst>
        </pc:spChg>
        <pc:spChg chg="del">
          <ac:chgData name="윤준영(***6***150)" userId="fcb873b7-c7e2-4a9c-8874-7196d2c0242a" providerId="ADAL" clId="{E991E364-F10C-4F4C-B406-EF099E6E3B53}" dt="2021-11-15T04:47:54.079" v="559" actId="478"/>
          <ac:spMkLst>
            <pc:docMk/>
            <pc:sldMk cId="1968036573" sldId="274"/>
            <ac:spMk id="106" creationId="{A1F0F3A2-A526-4CF6-874B-147C0C60764E}"/>
          </ac:spMkLst>
        </pc:spChg>
        <pc:spChg chg="add mod">
          <ac:chgData name="윤준영(***6***150)" userId="fcb873b7-c7e2-4a9c-8874-7196d2c0242a" providerId="ADAL" clId="{E991E364-F10C-4F4C-B406-EF099E6E3B53}" dt="2021-11-15T05:12:29.582" v="1204" actId="1076"/>
          <ac:spMkLst>
            <pc:docMk/>
            <pc:sldMk cId="1968036573" sldId="274"/>
            <ac:spMk id="107" creationId="{617A7C00-BFD1-4AB4-9A2B-BEE9A434DC6A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08" creationId="{04407077-4996-4B3C-87D8-44D49464C49B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10" creationId="{CE302B9B-E9BA-483B-8FCC-E34E3060A5AA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11" creationId="{CD2E36E7-EC10-40A9-975D-E570140EEC25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12" creationId="{7875ECE7-7E97-48AE-B963-94D38A43FEA7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16" creationId="{01C5070B-978C-4FA1-9E2E-CFB2AC0EE8E6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17" creationId="{9EF1F199-F3AD-4750-88C5-8AD36AA8BC12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18" creationId="{A3C4023C-3945-44B4-9B98-ECC2106F77E5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19" creationId="{5B3891B9-A3C5-4F6F-A8CA-BD406CBB7FE5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20" creationId="{ABBD9F36-7FB9-4D0D-9822-13662934336A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21" creationId="{23319FF5-2BCF-4794-9EB8-A0EC7F5AF068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23" creationId="{1FEADE15-CFBB-4D96-BB85-B78D63516892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24" creationId="{A0F8D48A-75A4-4E16-82BA-40BADEFF9E30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25" creationId="{F9713549-D42A-4070-AAE0-61AFFA518657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28" creationId="{5B88A91E-18A7-4ED6-BEC8-71DB5CEAFE2F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30" creationId="{2004C7A9-D64B-44BF-B10C-80A6A3F6D015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31" creationId="{C43A6C46-0A2F-4391-8496-0232F96833E2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32" creationId="{1AD7DF70-1B18-4F7F-B17D-B2E5A2EFEF4F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33" creationId="{8BBB13CB-AE4F-46D3-839A-00ABCACFD641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34" creationId="{D14B53B3-1A6F-4DDD-A7E6-00E7608EAC9F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35" creationId="{3AA8D85D-D75B-4F6D-A777-85517A40DAFF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36" creationId="{7BD6D690-8340-4562-9164-D9872E8C9ABC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38" creationId="{1D297D78-CA1A-413E-B2F3-D6E79363FA51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40" creationId="{CBA55A37-AAAE-4977-92E8-7758EA29BEEB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41" creationId="{B4DFC8CC-4C2A-4431-89C0-58EDDB609395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42" creationId="{AD923EF0-EFFB-47C6-A253-CAE462CC8A3C}"/>
          </ac:spMkLst>
        </pc:spChg>
        <pc:spChg chg="mod">
          <ac:chgData name="윤준영(***6***150)" userId="fcb873b7-c7e2-4a9c-8874-7196d2c0242a" providerId="ADAL" clId="{E991E364-F10C-4F4C-B406-EF099E6E3B53}" dt="2021-11-15T04:55:11.482" v="1075" actId="20577"/>
          <ac:spMkLst>
            <pc:docMk/>
            <pc:sldMk cId="1968036573" sldId="274"/>
            <ac:spMk id="144" creationId="{3B130438-B46B-4B85-8A83-DDF5D8F12890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46" creationId="{FE18D810-5BA2-42A7-9412-22AB36156977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47" creationId="{56B6FC06-80A1-46B9-8484-1E199B6BA7A5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49" creationId="{68DB426D-108C-492A-B070-DE9C123E916E}"/>
          </ac:spMkLst>
        </pc:spChg>
        <pc:spChg chg="mod">
          <ac:chgData name="윤준영(***6***150)" userId="fcb873b7-c7e2-4a9c-8874-7196d2c0242a" providerId="ADAL" clId="{E991E364-F10C-4F4C-B406-EF099E6E3B53}" dt="2021-11-15T04:48:31.850" v="683" actId="1076"/>
          <ac:spMkLst>
            <pc:docMk/>
            <pc:sldMk cId="1968036573" sldId="274"/>
            <ac:spMk id="150" creationId="{200643C7-452C-47BA-91E8-49272138FB3F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52" creationId="{CA2904D5-3337-4135-8FBA-4B649E94486A}"/>
          </ac:spMkLst>
        </pc:spChg>
        <pc:spChg chg="del mod">
          <ac:chgData name="윤준영(***6***150)" userId="fcb873b7-c7e2-4a9c-8874-7196d2c0242a" providerId="ADAL" clId="{E991E364-F10C-4F4C-B406-EF099E6E3B53}" dt="2021-11-15T04:53:33.859" v="1050" actId="478"/>
          <ac:spMkLst>
            <pc:docMk/>
            <pc:sldMk cId="1968036573" sldId="274"/>
            <ac:spMk id="154" creationId="{55B034D9-6F10-45B0-893F-0D3A9D1B0176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56" creationId="{CAF51021-370B-4C62-89E4-9ADE6D145DAA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57" creationId="{B638BE8E-F657-4F25-B2B7-5001F2BE5D81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60" creationId="{A1460F46-6BBE-4205-B232-0D8EE3028632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61" creationId="{2C98C41A-5BC4-4268-8383-8681D15D01C8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64" creationId="{F0FB5E8F-7993-4D1F-A64E-9264866613AA}"/>
          </ac:spMkLst>
        </pc:spChg>
        <pc:spChg chg="add mod">
          <ac:chgData name="윤준영(***6***150)" userId="fcb873b7-c7e2-4a9c-8874-7196d2c0242a" providerId="ADAL" clId="{E991E364-F10C-4F4C-B406-EF099E6E3B53}" dt="2021-11-15T04:53:35.050" v="1051"/>
          <ac:spMkLst>
            <pc:docMk/>
            <pc:sldMk cId="1968036573" sldId="274"/>
            <ac:spMk id="166" creationId="{C5D96E4C-76A1-47C7-8E26-0EAE9572D9E9}"/>
          </ac:spMkLst>
        </pc:spChg>
        <pc:spChg chg="add mod">
          <ac:chgData name="윤준영(***6***150)" userId="fcb873b7-c7e2-4a9c-8874-7196d2c0242a" providerId="ADAL" clId="{E991E364-F10C-4F4C-B406-EF099E6E3B53}" dt="2021-11-15T05:09:04.485" v="1199" actId="1076"/>
          <ac:spMkLst>
            <pc:docMk/>
            <pc:sldMk cId="1968036573" sldId="274"/>
            <ac:spMk id="168" creationId="{0608BFED-DCF2-45CD-8C0F-2E2C3C792163}"/>
          </ac:spMkLst>
        </pc:spChg>
        <pc:spChg chg="add mod">
          <ac:chgData name="윤준영(***6***150)" userId="fcb873b7-c7e2-4a9c-8874-7196d2c0242a" providerId="ADAL" clId="{E991E364-F10C-4F4C-B406-EF099E6E3B53}" dt="2021-11-15T05:09:04.485" v="1199" actId="1076"/>
          <ac:spMkLst>
            <pc:docMk/>
            <pc:sldMk cId="1968036573" sldId="274"/>
            <ac:spMk id="170" creationId="{8F201388-6438-44F6-A19D-E48515F0C7D5}"/>
          </ac:spMkLst>
        </pc:spChg>
        <pc:spChg chg="add mod">
          <ac:chgData name="윤준영(***6***150)" userId="fcb873b7-c7e2-4a9c-8874-7196d2c0242a" providerId="ADAL" clId="{E991E364-F10C-4F4C-B406-EF099E6E3B53}" dt="2021-11-15T05:09:04.485" v="1199" actId="1076"/>
          <ac:spMkLst>
            <pc:docMk/>
            <pc:sldMk cId="1968036573" sldId="274"/>
            <ac:spMk id="171" creationId="{4EADAEEF-232B-48D7-B8F5-468DDFFFF772}"/>
          </ac:spMkLst>
        </pc:spChg>
        <pc:spChg chg="add mod">
          <ac:chgData name="윤준영(***6***150)" userId="fcb873b7-c7e2-4a9c-8874-7196d2c0242a" providerId="ADAL" clId="{E991E364-F10C-4F4C-B406-EF099E6E3B53}" dt="2021-11-15T05:09:04.485" v="1199" actId="1076"/>
          <ac:spMkLst>
            <pc:docMk/>
            <pc:sldMk cId="1968036573" sldId="274"/>
            <ac:spMk id="173" creationId="{98D187F4-BB7B-42CF-B5E5-9BB0415C15DF}"/>
          </ac:spMkLst>
        </pc:spChg>
        <pc:spChg chg="add mod">
          <ac:chgData name="윤준영(***6***150)" userId="fcb873b7-c7e2-4a9c-8874-7196d2c0242a" providerId="ADAL" clId="{E991E364-F10C-4F4C-B406-EF099E6E3B53}" dt="2021-11-15T05:09:04.485" v="1199" actId="1076"/>
          <ac:spMkLst>
            <pc:docMk/>
            <pc:sldMk cId="1968036573" sldId="274"/>
            <ac:spMk id="174" creationId="{492C296F-7710-4894-93E0-74871342CC36}"/>
          </ac:spMkLst>
        </pc:spChg>
        <pc:spChg chg="add del mod">
          <ac:chgData name="윤준영(***6***150)" userId="fcb873b7-c7e2-4a9c-8874-7196d2c0242a" providerId="ADAL" clId="{E991E364-F10C-4F4C-B406-EF099E6E3B53}" dt="2021-11-15T05:53:42.460" v="5341"/>
          <ac:spMkLst>
            <pc:docMk/>
            <pc:sldMk cId="1968036573" sldId="274"/>
            <ac:spMk id="176" creationId="{FF183DD9-1FDE-4013-B203-015BD7A594D4}"/>
          </ac:spMkLst>
        </pc:spChg>
        <pc:spChg chg="add mod">
          <ac:chgData name="윤준영(***6***150)" userId="fcb873b7-c7e2-4a9c-8874-7196d2c0242a" providerId="ADAL" clId="{E991E364-F10C-4F4C-B406-EF099E6E3B53}" dt="2021-11-15T05:55:46.149" v="5375" actId="1076"/>
          <ac:spMkLst>
            <pc:docMk/>
            <pc:sldMk cId="1968036573" sldId="274"/>
            <ac:spMk id="178" creationId="{F59E592C-81B7-42CC-AE35-F6D5DF921BC6}"/>
          </ac:spMkLst>
        </pc:spChg>
        <pc:picChg chg="mod">
          <ac:chgData name="윤준영(***6***150)" userId="fcb873b7-c7e2-4a9c-8874-7196d2c0242a" providerId="ADAL" clId="{E991E364-F10C-4F4C-B406-EF099E6E3B53}" dt="2021-11-15T05:55:30.831" v="5370" actId="1076"/>
          <ac:picMkLst>
            <pc:docMk/>
            <pc:sldMk cId="1968036573" sldId="274"/>
            <ac:picMk id="11" creationId="{E6895A54-6305-42F1-9545-B136785C3300}"/>
          </ac:picMkLst>
        </pc:picChg>
        <pc:picChg chg="add del mod ord">
          <ac:chgData name="윤준영(***6***150)" userId="fcb873b7-c7e2-4a9c-8874-7196d2c0242a" providerId="ADAL" clId="{E991E364-F10C-4F4C-B406-EF099E6E3B53}" dt="2021-11-15T05:53:47.299" v="5348" actId="21"/>
          <ac:picMkLst>
            <pc:docMk/>
            <pc:sldMk cId="1968036573" sldId="274"/>
            <ac:picMk id="13" creationId="{98E13299-8742-44B6-B240-D04F0E0C6DD2}"/>
          </ac:picMkLst>
        </pc:picChg>
        <pc:picChg chg="add mod">
          <ac:chgData name="윤준영(***6***150)" userId="fcb873b7-c7e2-4a9c-8874-7196d2c0242a" providerId="ADAL" clId="{E991E364-F10C-4F4C-B406-EF099E6E3B53}" dt="2021-11-15T05:09:04.485" v="1199" actId="1076"/>
          <ac:picMkLst>
            <pc:docMk/>
            <pc:sldMk cId="1968036573" sldId="274"/>
            <ac:picMk id="1026" creationId="{6557EF13-DFDF-4D24-B793-85FF8C968F36}"/>
          </ac:picMkLst>
        </pc:picChg>
        <pc:cxnChg chg="del">
          <ac:chgData name="윤준영(***6***150)" userId="fcb873b7-c7e2-4a9c-8874-7196d2c0242a" providerId="ADAL" clId="{E991E364-F10C-4F4C-B406-EF099E6E3B53}" dt="2021-11-15T04:48:05.188" v="560" actId="478"/>
          <ac:cxnSpMkLst>
            <pc:docMk/>
            <pc:sldMk cId="1968036573" sldId="274"/>
            <ac:cxnSpMk id="4" creationId="{8DA623E5-DA06-4027-B11D-BC52F613B3C6}"/>
          </ac:cxnSpMkLst>
        </pc:cxnChg>
        <pc:cxnChg chg="add del">
          <ac:chgData name="윤준영(***6***150)" userId="fcb873b7-c7e2-4a9c-8874-7196d2c0242a" providerId="ADAL" clId="{E991E364-F10C-4F4C-B406-EF099E6E3B53}" dt="2021-11-15T04:51:55.233" v="827" actId="478"/>
          <ac:cxnSpMkLst>
            <pc:docMk/>
            <pc:sldMk cId="1968036573" sldId="274"/>
            <ac:cxnSpMk id="6" creationId="{E1BE0A44-8A4A-4C19-BA85-E0AE4785D478}"/>
          </ac:cxnSpMkLst>
        </pc:cxnChg>
        <pc:cxnChg chg="add del">
          <ac:chgData name="윤준영(***6***150)" userId="fcb873b7-c7e2-4a9c-8874-7196d2c0242a" providerId="ADAL" clId="{E991E364-F10C-4F4C-B406-EF099E6E3B53}" dt="2021-11-15T04:52:05.102" v="829" actId="478"/>
          <ac:cxnSpMkLst>
            <pc:docMk/>
            <pc:sldMk cId="1968036573" sldId="274"/>
            <ac:cxnSpMk id="8" creationId="{0181909F-DA57-40A3-BD21-BEEDD03AF8DB}"/>
          </ac:cxnSpMkLst>
        </pc:cxnChg>
        <pc:cxnChg chg="add mod">
          <ac:chgData name="윤준영(***6***150)" userId="fcb873b7-c7e2-4a9c-8874-7196d2c0242a" providerId="ADAL" clId="{E991E364-F10C-4F4C-B406-EF099E6E3B53}" dt="2021-11-15T05:09:04.485" v="1199" actId="1076"/>
          <ac:cxnSpMkLst>
            <pc:docMk/>
            <pc:sldMk cId="1968036573" sldId="274"/>
            <ac:cxnSpMk id="10" creationId="{6DCB236B-F6C2-410A-B552-DD19A764FADC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5" creationId="{3F000FD2-D8D9-458A-95EE-E280615AB50D}"/>
          </ac:cxnSpMkLst>
        </pc:cxnChg>
        <pc:cxnChg chg="del mod">
          <ac:chgData name="윤준영(***6***150)" userId="fcb873b7-c7e2-4a9c-8874-7196d2c0242a" providerId="ADAL" clId="{E991E364-F10C-4F4C-B406-EF099E6E3B53}" dt="2021-11-15T04:48:07.030" v="561" actId="478"/>
          <ac:cxnSpMkLst>
            <pc:docMk/>
            <pc:sldMk cId="1968036573" sldId="274"/>
            <ac:cxnSpMk id="70" creationId="{6F1E5A40-065A-4ADD-9161-980419C5347E}"/>
          </ac:cxnSpMkLst>
        </pc:cxnChg>
        <pc:cxnChg chg="del mod">
          <ac:chgData name="윤준영(***6***150)" userId="fcb873b7-c7e2-4a9c-8874-7196d2c0242a" providerId="ADAL" clId="{E991E364-F10C-4F4C-B406-EF099E6E3B53}" dt="2021-11-15T04:48:05.188" v="560" actId="478"/>
          <ac:cxnSpMkLst>
            <pc:docMk/>
            <pc:sldMk cId="1968036573" sldId="274"/>
            <ac:cxnSpMk id="72" creationId="{5417D1FB-AC89-405E-942C-F1F2481C8181}"/>
          </ac:cxnSpMkLst>
        </pc:cxnChg>
        <pc:cxnChg chg="del mod">
          <ac:chgData name="윤준영(***6***150)" userId="fcb873b7-c7e2-4a9c-8874-7196d2c0242a" providerId="ADAL" clId="{E991E364-F10C-4F4C-B406-EF099E6E3B53}" dt="2021-11-15T04:48:05.188" v="560" actId="478"/>
          <ac:cxnSpMkLst>
            <pc:docMk/>
            <pc:sldMk cId="1968036573" sldId="274"/>
            <ac:cxnSpMk id="76" creationId="{B421D6FB-0818-4344-8139-35CB27EF5AB6}"/>
          </ac:cxnSpMkLst>
        </pc:cxnChg>
        <pc:cxnChg chg="del mod">
          <ac:chgData name="윤준영(***6***150)" userId="fcb873b7-c7e2-4a9c-8874-7196d2c0242a" providerId="ADAL" clId="{E991E364-F10C-4F4C-B406-EF099E6E3B53}" dt="2021-11-15T04:48:05.188" v="560" actId="478"/>
          <ac:cxnSpMkLst>
            <pc:docMk/>
            <pc:sldMk cId="1968036573" sldId="274"/>
            <ac:cxnSpMk id="77" creationId="{51FD2D7A-1534-48DB-8043-7E44A3F5CC93}"/>
          </ac:cxnSpMkLst>
        </pc:cxnChg>
        <pc:cxnChg chg="del">
          <ac:chgData name="윤준영(***6***150)" userId="fcb873b7-c7e2-4a9c-8874-7196d2c0242a" providerId="ADAL" clId="{E991E364-F10C-4F4C-B406-EF099E6E3B53}" dt="2021-11-15T04:48:05.188" v="560" actId="478"/>
          <ac:cxnSpMkLst>
            <pc:docMk/>
            <pc:sldMk cId="1968036573" sldId="274"/>
            <ac:cxnSpMk id="78" creationId="{3E72FA89-004B-44E6-BF95-2C43EAE77222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09" creationId="{36FED9D2-FA55-4FD2-928B-78FB1A0C1CE2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13" creationId="{58D109CB-C0E9-4E9C-89DC-F99AA84A15C4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14" creationId="{307858C1-824B-46F0-87B5-2362E66A2C4C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15" creationId="{BF123C60-89E5-453D-9621-C045B3ED1513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22" creationId="{31B77D2F-14DE-4049-A631-C80703923259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26" creationId="{BD9F4001-8EB9-4A62-AA49-B3A21C830C92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27" creationId="{66523163-1A40-4006-B77D-2B0CD4A8E647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29" creationId="{95B8C6BD-1EEF-4A26-BB96-F2803A1B020F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37" creationId="{62B90D6F-28EC-430E-81D5-4ADC0A93819E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39" creationId="{84B28D2C-683B-462E-A6E4-627F683A2FE2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43" creationId="{C2733808-6420-43CD-9F65-FE96D08118E1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45" creationId="{4E201EC0-98D5-4F33-9408-34828AA5DED9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48" creationId="{B2DAF2C0-B5BE-4DE6-92C4-7E0C8E19B56F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51" creationId="{79C1C1C8-E3F6-45EC-9156-7C024829C0A9}"/>
          </ac:cxnSpMkLst>
        </pc:cxnChg>
        <pc:cxnChg chg="del mod">
          <ac:chgData name="윤준영(***6***150)" userId="fcb873b7-c7e2-4a9c-8874-7196d2c0242a" providerId="ADAL" clId="{E991E364-F10C-4F4C-B406-EF099E6E3B53}" dt="2021-11-15T04:53:33.859" v="1050" actId="478"/>
          <ac:cxnSpMkLst>
            <pc:docMk/>
            <pc:sldMk cId="1968036573" sldId="274"/>
            <ac:cxnSpMk id="153" creationId="{E1FEEBC4-0B9F-486F-B70F-5958D529ED7D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55" creationId="{EF18195C-09D7-4958-AB01-4C8D9859D09E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58" creationId="{50FA7776-F961-474C-B6D7-B151FCD965FA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59" creationId="{2537B2F8-6012-4C8E-AA7C-A6E27A283D9B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62" creationId="{744BA6FA-D0E5-4B78-BF5D-2BA1D7311525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63" creationId="{C901DE60-7E3F-4F79-8334-EF4859D6569B}"/>
          </ac:cxnSpMkLst>
        </pc:cxnChg>
        <pc:cxnChg chg="add mod">
          <ac:chgData name="윤준영(***6***150)" userId="fcb873b7-c7e2-4a9c-8874-7196d2c0242a" providerId="ADAL" clId="{E991E364-F10C-4F4C-B406-EF099E6E3B53}" dt="2021-11-15T04:53:35.050" v="1051"/>
          <ac:cxnSpMkLst>
            <pc:docMk/>
            <pc:sldMk cId="1968036573" sldId="274"/>
            <ac:cxnSpMk id="165" creationId="{9F11C794-3931-4141-B635-15CC4A3E3D7F}"/>
          </ac:cxnSpMkLst>
        </pc:cxnChg>
        <pc:cxnChg chg="add mod">
          <ac:chgData name="윤준영(***6***150)" userId="fcb873b7-c7e2-4a9c-8874-7196d2c0242a" providerId="ADAL" clId="{E991E364-F10C-4F4C-B406-EF099E6E3B53}" dt="2021-11-15T05:09:04.485" v="1199" actId="1076"/>
          <ac:cxnSpMkLst>
            <pc:docMk/>
            <pc:sldMk cId="1968036573" sldId="274"/>
            <ac:cxnSpMk id="167" creationId="{E9A0A9B9-6226-4DC6-B232-8494002CCA0C}"/>
          </ac:cxnSpMkLst>
        </pc:cxnChg>
        <pc:cxnChg chg="add mod">
          <ac:chgData name="윤준영(***6***150)" userId="fcb873b7-c7e2-4a9c-8874-7196d2c0242a" providerId="ADAL" clId="{E991E364-F10C-4F4C-B406-EF099E6E3B53}" dt="2021-11-15T05:09:04.485" v="1199" actId="1076"/>
          <ac:cxnSpMkLst>
            <pc:docMk/>
            <pc:sldMk cId="1968036573" sldId="274"/>
            <ac:cxnSpMk id="169" creationId="{03FDBFCC-E4B0-4CAD-B24C-5389656FDAF8}"/>
          </ac:cxnSpMkLst>
        </pc:cxnChg>
        <pc:cxnChg chg="add mod">
          <ac:chgData name="윤준영(***6***150)" userId="fcb873b7-c7e2-4a9c-8874-7196d2c0242a" providerId="ADAL" clId="{E991E364-F10C-4F4C-B406-EF099E6E3B53}" dt="2021-11-15T05:09:04.485" v="1199" actId="1076"/>
          <ac:cxnSpMkLst>
            <pc:docMk/>
            <pc:sldMk cId="1968036573" sldId="274"/>
            <ac:cxnSpMk id="172" creationId="{866352D7-43AF-4292-9D9F-EB1028EB235F}"/>
          </ac:cxnSpMkLst>
        </pc:cxnChg>
        <pc:cxnChg chg="add del mod">
          <ac:chgData name="윤준영(***6***150)" userId="fcb873b7-c7e2-4a9c-8874-7196d2c0242a" providerId="ADAL" clId="{E991E364-F10C-4F4C-B406-EF099E6E3B53}" dt="2021-11-15T05:53:42.862" v="5343"/>
          <ac:cxnSpMkLst>
            <pc:docMk/>
            <pc:sldMk cId="1968036573" sldId="274"/>
            <ac:cxnSpMk id="175" creationId="{5932D2BB-1A9F-420E-BC86-2A3D07B7E1D8}"/>
          </ac:cxnSpMkLst>
        </pc:cxnChg>
        <pc:cxnChg chg="add mod">
          <ac:chgData name="윤준영(***6***150)" userId="fcb873b7-c7e2-4a9c-8874-7196d2c0242a" providerId="ADAL" clId="{E991E364-F10C-4F4C-B406-EF099E6E3B53}" dt="2021-11-15T05:55:35.670" v="5372" actId="1076"/>
          <ac:cxnSpMkLst>
            <pc:docMk/>
            <pc:sldMk cId="1968036573" sldId="274"/>
            <ac:cxnSpMk id="177" creationId="{501425E4-4D95-48EF-8D13-A6837E53C8B2}"/>
          </ac:cxnSpMkLst>
        </pc:cxnChg>
      </pc:sldChg>
      <pc:sldChg chg="addSp delSp modSp add mod">
        <pc:chgData name="윤준영(***6***150)" userId="fcb873b7-c7e2-4a9c-8874-7196d2c0242a" providerId="ADAL" clId="{E991E364-F10C-4F4C-B406-EF099E6E3B53}" dt="2021-11-15T06:23:06.201" v="6133"/>
        <pc:sldMkLst>
          <pc:docMk/>
          <pc:sldMk cId="2003259869" sldId="275"/>
        </pc:sldMkLst>
        <pc:spChg chg="add mod">
          <ac:chgData name="윤준영(***6***150)" userId="fcb873b7-c7e2-4a9c-8874-7196d2c0242a" providerId="ADAL" clId="{E991E364-F10C-4F4C-B406-EF099E6E3B53}" dt="2021-11-15T06:23:06.201" v="6133"/>
          <ac:spMkLst>
            <pc:docMk/>
            <pc:sldMk cId="2003259869" sldId="275"/>
            <ac:spMk id="3" creationId="{A694BE5C-BBB9-4D69-8F73-6A0D5865BC0F}"/>
          </ac:spMkLst>
        </pc:spChg>
        <pc:spChg chg="add del mod">
          <ac:chgData name="윤준영(***6***150)" userId="fcb873b7-c7e2-4a9c-8874-7196d2c0242a" providerId="ADAL" clId="{E991E364-F10C-4F4C-B406-EF099E6E3B53}" dt="2021-11-15T06:16:33.919" v="5961" actId="478"/>
          <ac:spMkLst>
            <pc:docMk/>
            <pc:sldMk cId="2003259869" sldId="275"/>
            <ac:spMk id="5" creationId="{3629A0E4-D77C-4755-9309-9B8ADCA4A8D7}"/>
          </ac:spMkLst>
        </pc:spChg>
        <pc:spChg chg="del">
          <ac:chgData name="윤준영(***6***150)" userId="fcb873b7-c7e2-4a9c-8874-7196d2c0242a" providerId="ADAL" clId="{E991E364-F10C-4F4C-B406-EF099E6E3B53}" dt="2021-11-15T06:16:10.714" v="5866" actId="478"/>
          <ac:spMkLst>
            <pc:docMk/>
            <pc:sldMk cId="2003259869" sldId="275"/>
            <ac:spMk id="97" creationId="{AB002F04-73DB-4E27-926E-00DA26FCE911}"/>
          </ac:spMkLst>
        </pc:spChg>
        <pc:spChg chg="del">
          <ac:chgData name="윤준영(***6***150)" userId="fcb873b7-c7e2-4a9c-8874-7196d2c0242a" providerId="ADAL" clId="{E991E364-F10C-4F4C-B406-EF099E6E3B53}" dt="2021-11-15T06:16:09.449" v="5865" actId="478"/>
          <ac:spMkLst>
            <pc:docMk/>
            <pc:sldMk cId="2003259869" sldId="275"/>
            <ac:spMk id="104" creationId="{D377F5AD-4F2A-43DB-B886-F34D5DE6E65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763BB-8A0B-496D-A639-2E86C66BC12D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AD280-ACDE-404B-B712-E97CC4E44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9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51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3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755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4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609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894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8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5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09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323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510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1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944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89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AD280-ACDE-404B-B712-E97CC4E44B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13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5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509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02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15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69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73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80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06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0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72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7FB8BA1-D8DD-4C17-AEDD-ECBFCDAEC1F5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C7318A75-7EB2-41C0-B1EC-80D9EB5CBF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77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8.jpe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0.png"/><Relationship Id="rId24" Type="http://schemas.openxmlformats.org/officeDocument/2006/relationships/image" Target="../media/image44.pn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23" Type="http://schemas.openxmlformats.org/officeDocument/2006/relationships/image" Target="../media/image43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openxmlformats.org/officeDocument/2006/relationships/image" Target="../media/image27.png"/><Relationship Id="rId9" Type="http://schemas.openxmlformats.org/officeDocument/2006/relationships/image" Target="../media/image18.png"/><Relationship Id="rId14" Type="http://schemas.openxmlformats.org/officeDocument/2006/relationships/image" Target="../media/image35.png"/><Relationship Id="rId22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90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8.jpeg"/><Relationship Id="rId21" Type="http://schemas.openxmlformats.org/officeDocument/2006/relationships/image" Target="../media/image66.png"/><Relationship Id="rId7" Type="http://schemas.openxmlformats.org/officeDocument/2006/relationships/image" Target="../media/image150.png"/><Relationship Id="rId12" Type="http://schemas.openxmlformats.org/officeDocument/2006/relationships/image" Target="../media/image280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60.png"/><Relationship Id="rId24" Type="http://schemas.openxmlformats.org/officeDocument/2006/relationships/image" Target="../media/image69.png"/><Relationship Id="rId32" Type="http://schemas.openxmlformats.org/officeDocument/2006/relationships/image" Target="../media/image47.png"/><Relationship Id="rId5" Type="http://schemas.openxmlformats.org/officeDocument/2006/relationships/image" Target="../media/image130.png"/><Relationship Id="rId15" Type="http://schemas.openxmlformats.org/officeDocument/2006/relationships/image" Target="../media/image31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220.png"/><Relationship Id="rId19" Type="http://schemas.openxmlformats.org/officeDocument/2006/relationships/image" Target="../media/image64.png"/><Relationship Id="rId31" Type="http://schemas.openxmlformats.org/officeDocument/2006/relationships/image" Target="../media/image46.png"/><Relationship Id="rId4" Type="http://schemas.openxmlformats.org/officeDocument/2006/relationships/image" Target="../media/image8.png"/><Relationship Id="rId9" Type="http://schemas.openxmlformats.org/officeDocument/2006/relationships/image" Target="../media/image210.png"/><Relationship Id="rId14" Type="http://schemas.openxmlformats.org/officeDocument/2006/relationships/image" Target="../media/image300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3.png"/><Relationship Id="rId18" Type="http://schemas.openxmlformats.org/officeDocument/2006/relationships/image" Target="../media/image53.png"/><Relationship Id="rId26" Type="http://schemas.openxmlformats.org/officeDocument/2006/relationships/image" Target="../media/image610.png"/><Relationship Id="rId3" Type="http://schemas.openxmlformats.org/officeDocument/2006/relationships/image" Target="../media/image8.jpeg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41.png"/><Relationship Id="rId24" Type="http://schemas.openxmlformats.org/officeDocument/2006/relationships/image" Target="../media/image59.png"/><Relationship Id="rId5" Type="http://schemas.openxmlformats.org/officeDocument/2006/relationships/image" Target="../media/image460.png"/><Relationship Id="rId15" Type="http://schemas.openxmlformats.org/officeDocument/2006/relationships/image" Target="../media/image51.png"/><Relationship Id="rId23" Type="http://schemas.openxmlformats.org/officeDocument/2006/relationships/image" Target="../media/image58.png"/><Relationship Id="rId28" Type="http://schemas.openxmlformats.org/officeDocument/2006/relationships/image" Target="../media/image76.png"/><Relationship Id="rId10" Type="http://schemas.openxmlformats.org/officeDocument/2006/relationships/image" Target="../media/image19.png"/><Relationship Id="rId19" Type="http://schemas.openxmlformats.org/officeDocument/2006/relationships/image" Target="../media/image54.png"/><Relationship Id="rId4" Type="http://schemas.openxmlformats.org/officeDocument/2006/relationships/image" Target="../media/image450.png"/><Relationship Id="rId9" Type="http://schemas.openxmlformats.org/officeDocument/2006/relationships/image" Target="../media/image40.png"/><Relationship Id="rId14" Type="http://schemas.openxmlformats.org/officeDocument/2006/relationships/image" Target="../media/image34.png"/><Relationship Id="rId22" Type="http://schemas.openxmlformats.org/officeDocument/2006/relationships/image" Target="../media/image57.png"/><Relationship Id="rId27" Type="http://schemas.openxmlformats.org/officeDocument/2006/relationships/image" Target="../media/image6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710.png"/><Relationship Id="rId3" Type="http://schemas.openxmlformats.org/officeDocument/2006/relationships/image" Target="../media/image8.jpeg"/><Relationship Id="rId7" Type="http://schemas.openxmlformats.org/officeDocument/2006/relationships/image" Target="../media/image78.jpeg"/><Relationship Id="rId12" Type="http://schemas.openxmlformats.org/officeDocument/2006/relationships/image" Target="../media/image58.png"/><Relationship Id="rId17" Type="http://schemas.openxmlformats.org/officeDocument/2006/relationships/image" Target="../media/image70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90.png"/><Relationship Id="rId20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57.png"/><Relationship Id="rId5" Type="http://schemas.openxmlformats.org/officeDocument/2006/relationships/image" Target="../media/image650.png"/><Relationship Id="rId15" Type="http://schemas.openxmlformats.org/officeDocument/2006/relationships/image" Target="../media/image680.png"/><Relationship Id="rId10" Type="http://schemas.openxmlformats.org/officeDocument/2006/relationships/image" Target="../media/image56.png"/><Relationship Id="rId19" Type="http://schemas.openxmlformats.org/officeDocument/2006/relationships/image" Target="../media/image720.png"/><Relationship Id="rId4" Type="http://schemas.openxmlformats.org/officeDocument/2006/relationships/image" Target="../media/image77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video" Target="../media/media1.avi"/><Relationship Id="rId16" Type="http://schemas.openxmlformats.org/officeDocument/2006/relationships/image" Target="../media/image88.png"/><Relationship Id="rId1" Type="http://schemas.microsoft.com/office/2007/relationships/media" Target="../media/media1.avi"/><Relationship Id="rId6" Type="http://schemas.openxmlformats.org/officeDocument/2006/relationships/image" Target="../media/image79.png"/><Relationship Id="rId5" Type="http://schemas.openxmlformats.org/officeDocument/2006/relationships/image" Target="../media/image8.jpeg"/><Relationship Id="rId15" Type="http://schemas.openxmlformats.org/officeDocument/2006/relationships/image" Target="../media/image84.png"/><Relationship Id="rId10" Type="http://schemas.openxmlformats.org/officeDocument/2006/relationships/image" Target="../media/image83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png"/><Relationship Id="rId17" Type="http://schemas.openxmlformats.org/officeDocument/2006/relationships/image" Target="../media/image88.png"/><Relationship Id="rId2" Type="http://schemas.openxmlformats.org/officeDocument/2006/relationships/video" Target="../media/media2.avi"/><Relationship Id="rId16" Type="http://schemas.openxmlformats.org/officeDocument/2006/relationships/image" Target="../media/image95.png"/><Relationship Id="rId1" Type="http://schemas.microsoft.com/office/2007/relationships/media" Target="../media/media2.avi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.jpe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18" Type="http://schemas.openxmlformats.org/officeDocument/2006/relationships/image" Target="../media/image9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video" Target="../media/media3.avi"/><Relationship Id="rId16" Type="http://schemas.openxmlformats.org/officeDocument/2006/relationships/image" Target="../media/image106.png"/><Relationship Id="rId1" Type="http://schemas.microsoft.com/office/2007/relationships/media" Target="../media/media3.avi"/><Relationship Id="rId6" Type="http://schemas.openxmlformats.org/officeDocument/2006/relationships/image" Target="../media/image79.png"/><Relationship Id="rId11" Type="http://schemas.openxmlformats.org/officeDocument/2006/relationships/image" Target="../media/image94.png"/><Relationship Id="rId5" Type="http://schemas.openxmlformats.org/officeDocument/2006/relationships/image" Target="../media/image8.jpeg"/><Relationship Id="rId15" Type="http://schemas.openxmlformats.org/officeDocument/2006/relationships/image" Target="../media/image105.png"/><Relationship Id="rId10" Type="http://schemas.openxmlformats.org/officeDocument/2006/relationships/image" Target="../media/image101.png"/><Relationship Id="rId19" Type="http://schemas.openxmlformats.org/officeDocument/2006/relationships/image" Target="../media/image8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microsoft.com/office/2007/relationships/media" Target="../media/media5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video" Target="../media/media6.avi"/><Relationship Id="rId11" Type="http://schemas.openxmlformats.org/officeDocument/2006/relationships/image" Target="../media/image109.png"/><Relationship Id="rId5" Type="http://schemas.microsoft.com/office/2007/relationships/media" Target="../media/media6.avi"/><Relationship Id="rId10" Type="http://schemas.openxmlformats.org/officeDocument/2006/relationships/image" Target="../media/image108.png"/><Relationship Id="rId4" Type="http://schemas.openxmlformats.org/officeDocument/2006/relationships/video" Target="../media/media5.avi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2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18.png"/><Relationship Id="rId4" Type="http://schemas.openxmlformats.org/officeDocument/2006/relationships/image" Target="../media/image8.jpe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3.png"/><Relationship Id="rId18" Type="http://schemas.openxmlformats.org/officeDocument/2006/relationships/image" Target="../media/image27.png"/><Relationship Id="rId3" Type="http://schemas.openxmlformats.org/officeDocument/2006/relationships/image" Target="../media/image8.jpeg"/><Relationship Id="rId21" Type="http://schemas.openxmlformats.org/officeDocument/2006/relationships/image" Target="../media/image30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26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4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24" Type="http://schemas.openxmlformats.org/officeDocument/2006/relationships/image" Target="../media/image32.png"/><Relationship Id="rId5" Type="http://schemas.openxmlformats.org/officeDocument/2006/relationships/image" Target="../media/image36.png"/><Relationship Id="rId15" Type="http://schemas.openxmlformats.org/officeDocument/2006/relationships/image" Target="../media/image43.png"/><Relationship Id="rId23" Type="http://schemas.openxmlformats.org/officeDocument/2006/relationships/image" Target="../media/image18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34.png"/><Relationship Id="rId2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658846"/>
          </a:xfrm>
        </p:spPr>
        <p:txBody>
          <a:bodyPr>
            <a:normAutofit/>
          </a:bodyPr>
          <a:lstStyle/>
          <a:p>
            <a:r>
              <a:rPr lang="en-US" altLang="ko-KR" sz="66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 ASSIST ROBOT</a:t>
            </a:r>
            <a:r>
              <a:rPr lang="en-US" altLang="ko-KR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44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ko-KR" altLang="en-US" sz="280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로봇공학입문</a:t>
            </a:r>
            <a:endParaRPr lang="ko-KR" altLang="en-US" sz="6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기계공학전공</a:t>
            </a:r>
            <a:endParaRPr lang="en-US" altLang="ko-KR"/>
          </a:p>
          <a:p>
            <a:r>
              <a:rPr lang="en-US" altLang="ko-KR"/>
              <a:t>2016121150 </a:t>
            </a:r>
            <a:r>
              <a:rPr lang="ko-KR" altLang="en-US"/>
              <a:t>윤준영</a:t>
            </a:r>
          </a:p>
        </p:txBody>
      </p:sp>
    </p:spTree>
    <p:extLst>
      <p:ext uri="{BB962C8B-B14F-4D97-AF65-F5344CB8AC3E}">
        <p14:creationId xmlns:p14="http://schemas.microsoft.com/office/powerpoint/2010/main" val="411986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and definition and meaning | Collins English Dictiona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91559" y="1142836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>
            <a:cxnSpLocks/>
            <a:endCxn id="49" idx="2"/>
          </p:cNvCxnSpPr>
          <p:nvPr/>
        </p:nvCxnSpPr>
        <p:spPr>
          <a:xfrm flipV="1">
            <a:off x="591559" y="2732596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3127784" y="229639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cxnSpLocks/>
            <a:stCxn id="49" idx="7"/>
            <a:endCxn id="37" idx="2"/>
          </p:cNvCxnSpPr>
          <p:nvPr/>
        </p:nvCxnSpPr>
        <p:spPr>
          <a:xfrm flipV="1">
            <a:off x="2008838" y="2332399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631682" y="242793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990860" y="269597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121226" y="31504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>
            <a:cxnSpLocks/>
            <a:stCxn id="37" idx="6"/>
            <a:endCxn id="46" idx="1"/>
          </p:cNvCxnSpPr>
          <p:nvPr/>
        </p:nvCxnSpPr>
        <p:spPr>
          <a:xfrm>
            <a:off x="3199784" y="2332399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cxnSpLocks/>
            <a:stCxn id="46" idx="6"/>
          </p:cNvCxnSpPr>
          <p:nvPr/>
        </p:nvCxnSpPr>
        <p:spPr>
          <a:xfrm>
            <a:off x="3703682" y="2463939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cxnSpLocks/>
          </p:cNvCxnSpPr>
          <p:nvPr/>
        </p:nvCxnSpPr>
        <p:spPr>
          <a:xfrm>
            <a:off x="4041552" y="2730891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3002039" y="1928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035" name="TextBox 1034"/>
          <p:cNvSpPr txBox="1"/>
          <p:nvPr/>
        </p:nvSpPr>
        <p:spPr>
          <a:xfrm>
            <a:off x="1589727" y="224421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1036" name="TextBox 1035"/>
          <p:cNvSpPr txBox="1"/>
          <p:nvPr/>
        </p:nvSpPr>
        <p:spPr>
          <a:xfrm>
            <a:off x="3514231" y="2021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37" name="TextBox 1036"/>
          <p:cNvSpPr txBox="1"/>
          <p:nvPr/>
        </p:nvSpPr>
        <p:spPr>
          <a:xfrm>
            <a:off x="3891540" y="2326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38" name="TextBox 1037"/>
          <p:cNvSpPr txBox="1"/>
          <p:nvPr/>
        </p:nvSpPr>
        <p:spPr>
          <a:xfrm>
            <a:off x="3886737" y="314776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/>
              <p:nvPr/>
            </p:nvSpPr>
            <p:spPr>
              <a:xfrm>
                <a:off x="2006323" y="2745432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23" y="274543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원호 32">
            <a:extLst>
              <a:ext uri="{FF2B5EF4-FFF2-40B4-BE49-F238E27FC236}">
                <a16:creationId xmlns:a16="http://schemas.microsoft.com/office/drawing/2014/main" id="{908E5326-4A09-4F8A-8F03-3CFFC64FD5B9}"/>
              </a:ext>
            </a:extLst>
          </p:cNvPr>
          <p:cNvSpPr/>
          <p:nvPr/>
        </p:nvSpPr>
        <p:spPr>
          <a:xfrm>
            <a:off x="1804095" y="2588718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447E2F-28A9-4B7D-9ADA-48EAF8A00BC5}"/>
                  </a:ext>
                </a:extLst>
              </p:cNvPr>
              <p:cNvSpPr txBox="1"/>
              <p:nvPr/>
            </p:nvSpPr>
            <p:spPr>
              <a:xfrm>
                <a:off x="2998715" y="2471987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447E2F-28A9-4B7D-9ADA-48EAF8A0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15" y="2471987"/>
                <a:ext cx="4666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원호 34">
            <a:extLst>
              <a:ext uri="{FF2B5EF4-FFF2-40B4-BE49-F238E27FC236}">
                <a16:creationId xmlns:a16="http://schemas.microsoft.com/office/drawing/2014/main" id="{F6F739FD-A9BA-4B0C-A42C-D078F3CE1EC7}"/>
              </a:ext>
            </a:extLst>
          </p:cNvPr>
          <p:cNvSpPr/>
          <p:nvPr/>
        </p:nvSpPr>
        <p:spPr>
          <a:xfrm rot="3074742">
            <a:off x="2903306" y="214685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63315-3303-4083-8B63-09F371585FDD}"/>
                  </a:ext>
                </a:extLst>
              </p:cNvPr>
              <p:cNvSpPr txBox="1"/>
              <p:nvPr/>
            </p:nvSpPr>
            <p:spPr>
              <a:xfrm>
                <a:off x="3383759" y="2521743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63315-3303-4083-8B63-09F371585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759" y="2521743"/>
                <a:ext cx="4666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원호 38">
            <a:extLst>
              <a:ext uri="{FF2B5EF4-FFF2-40B4-BE49-F238E27FC236}">
                <a16:creationId xmlns:a16="http://schemas.microsoft.com/office/drawing/2014/main" id="{53138C54-164E-4AC6-928C-900537CA0254}"/>
              </a:ext>
            </a:extLst>
          </p:cNvPr>
          <p:cNvSpPr/>
          <p:nvPr/>
        </p:nvSpPr>
        <p:spPr>
          <a:xfrm rot="3701582">
            <a:off x="3346845" y="223631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BB872-584B-49B3-8AD8-2A5429C9CC32}"/>
                  </a:ext>
                </a:extLst>
              </p:cNvPr>
              <p:cNvSpPr txBox="1"/>
              <p:nvPr/>
            </p:nvSpPr>
            <p:spPr>
              <a:xfrm>
                <a:off x="3656129" y="2865534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BB872-584B-49B3-8AD8-2A5429C9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129" y="2865534"/>
                <a:ext cx="461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타원 48">
            <a:extLst>
              <a:ext uri="{FF2B5EF4-FFF2-40B4-BE49-F238E27FC236}">
                <a16:creationId xmlns:a16="http://schemas.microsoft.com/office/drawing/2014/main" id="{DBD8EB48-0CD5-49B6-83B1-6162C101836A}"/>
              </a:ext>
            </a:extLst>
          </p:cNvPr>
          <p:cNvSpPr/>
          <p:nvPr/>
        </p:nvSpPr>
        <p:spPr>
          <a:xfrm>
            <a:off x="1947382" y="269659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E2D3ABE5-7A0F-4EF6-B5A0-5C6093CD11ED}"/>
              </a:ext>
            </a:extLst>
          </p:cNvPr>
          <p:cNvSpPr/>
          <p:nvPr/>
        </p:nvSpPr>
        <p:spPr>
          <a:xfrm rot="5901649">
            <a:off x="3750286" y="250037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982A72-FD4D-47F3-9066-B02A94E5F031}"/>
                  </a:ext>
                </a:extLst>
              </p:cNvPr>
              <p:cNvSpPr txBox="1"/>
              <p:nvPr/>
            </p:nvSpPr>
            <p:spPr>
              <a:xfrm>
                <a:off x="3271784" y="2100913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4982A72-FD4D-47F3-9066-B02A94E5F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84" y="2100913"/>
                <a:ext cx="4069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7B6AF4E-7085-4102-B710-EAF8236AD860}"/>
                  </a:ext>
                </a:extLst>
              </p:cNvPr>
              <p:cNvSpPr txBox="1"/>
              <p:nvPr/>
            </p:nvSpPr>
            <p:spPr>
              <a:xfrm>
                <a:off x="2392147" y="2171876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7B6AF4E-7085-4102-B710-EAF8236AD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47" y="2171876"/>
                <a:ext cx="40273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FA36BEA-A3DC-42BB-8FCA-AD9E0C8C4DB5}"/>
                  </a:ext>
                </a:extLst>
              </p:cNvPr>
              <p:cNvSpPr txBox="1"/>
              <p:nvPr/>
            </p:nvSpPr>
            <p:spPr>
              <a:xfrm>
                <a:off x="3708586" y="2211215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FA36BEA-A3DC-42BB-8FCA-AD9E0C8C4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86" y="2211215"/>
                <a:ext cx="4069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2E3FA0-C3FB-4CB5-A260-4AC769E14C12}"/>
                  </a:ext>
                </a:extLst>
              </p:cNvPr>
              <p:cNvSpPr txBox="1"/>
              <p:nvPr/>
            </p:nvSpPr>
            <p:spPr>
              <a:xfrm>
                <a:off x="4038123" y="2781317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2E3FA0-C3FB-4CB5-A260-4AC769E14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23" y="2781317"/>
                <a:ext cx="40690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673135-449F-474F-8CAF-A5F9B196640A}"/>
                  </a:ext>
                </a:extLst>
              </p:cNvPr>
              <p:cNvSpPr txBox="1"/>
              <p:nvPr/>
            </p:nvSpPr>
            <p:spPr>
              <a:xfrm>
                <a:off x="2774080" y="2590923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F673135-449F-474F-8CAF-A5F9B1966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080" y="2590923"/>
                <a:ext cx="3764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58E8F9E-F2EB-4F90-8654-C510FBF019D0}"/>
                  </a:ext>
                </a:extLst>
              </p:cNvPr>
              <p:cNvSpPr txBox="1"/>
              <p:nvPr/>
            </p:nvSpPr>
            <p:spPr>
              <a:xfrm>
                <a:off x="3628755" y="2689026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58E8F9E-F2EB-4F90-8654-C510FBF01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55" y="2689026"/>
                <a:ext cx="37644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2" descr="Hand definition and meaning | Collins English Dictionary">
            <a:extLst>
              <a:ext uri="{FF2B5EF4-FFF2-40B4-BE49-F238E27FC236}">
                <a16:creationId xmlns:a16="http://schemas.microsoft.com/office/drawing/2014/main" id="{41CA9126-4348-469B-9168-0243B955A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91559" y="3906566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591559" y="5496326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3127784" y="506012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91" idx="7"/>
            <a:endCxn id="71" idx="2"/>
          </p:cNvCxnSpPr>
          <p:nvPr/>
        </p:nvCxnSpPr>
        <p:spPr>
          <a:xfrm flipV="1">
            <a:off x="2008838" y="5096129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3631682" y="519166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3990860" y="545970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4121226" y="591417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71" idx="6"/>
            <a:endCxn id="73" idx="1"/>
          </p:cNvCxnSpPr>
          <p:nvPr/>
        </p:nvCxnSpPr>
        <p:spPr>
          <a:xfrm>
            <a:off x="3199784" y="5096129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73" idx="6"/>
          </p:cNvCxnSpPr>
          <p:nvPr/>
        </p:nvCxnSpPr>
        <p:spPr>
          <a:xfrm>
            <a:off x="3703682" y="5227669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4041552" y="5494621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3002039" y="46925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1589727" y="500794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3514231" y="4784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3891540" y="50899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1F8BEB-8FD3-4D9A-BC35-CE808A7C691E}"/>
              </a:ext>
            </a:extLst>
          </p:cNvPr>
          <p:cNvSpPr txBox="1"/>
          <p:nvPr/>
        </p:nvSpPr>
        <p:spPr>
          <a:xfrm>
            <a:off x="3886737" y="591149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/>
              <p:nvPr/>
            </p:nvSpPr>
            <p:spPr>
              <a:xfrm>
                <a:off x="2006323" y="5509162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23" y="5509162"/>
                <a:ext cx="46128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원호 84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1804095" y="5352448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/>
              <p:nvPr/>
            </p:nvSpPr>
            <p:spPr>
              <a:xfrm>
                <a:off x="2998715" y="5235717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15" y="5235717"/>
                <a:ext cx="46660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원호 86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2903306" y="491058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/>
              <p:nvPr/>
            </p:nvSpPr>
            <p:spPr>
              <a:xfrm>
                <a:off x="3385414" y="5323183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414" y="5323183"/>
                <a:ext cx="46660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원호 88">
            <a:extLst>
              <a:ext uri="{FF2B5EF4-FFF2-40B4-BE49-F238E27FC236}">
                <a16:creationId xmlns:a16="http://schemas.microsoft.com/office/drawing/2014/main" id="{0C0FD2EE-12A9-4BF1-889A-7070A43FD51E}"/>
              </a:ext>
            </a:extLst>
          </p:cNvPr>
          <p:cNvSpPr/>
          <p:nvPr/>
        </p:nvSpPr>
        <p:spPr>
          <a:xfrm rot="3701582">
            <a:off x="3346845" y="500004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/>
              <p:nvPr/>
            </p:nvSpPr>
            <p:spPr>
              <a:xfrm>
                <a:off x="3568565" y="5505173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565" y="5505173"/>
                <a:ext cx="46121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타원 90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1947382" y="546032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원호 91">
            <a:extLst>
              <a:ext uri="{FF2B5EF4-FFF2-40B4-BE49-F238E27FC236}">
                <a16:creationId xmlns:a16="http://schemas.microsoft.com/office/drawing/2014/main" id="{409ADB08-DABB-403C-97EC-2F1C8D10DBB8}"/>
              </a:ext>
            </a:extLst>
          </p:cNvPr>
          <p:cNvSpPr/>
          <p:nvPr/>
        </p:nvSpPr>
        <p:spPr>
          <a:xfrm rot="5901649">
            <a:off x="3750286" y="526410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3271784" y="4864643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84" y="4864643"/>
                <a:ext cx="406906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2392147" y="4935606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47" y="4935606"/>
                <a:ext cx="402739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/>
              <p:nvPr/>
            </p:nvSpPr>
            <p:spPr>
              <a:xfrm>
                <a:off x="3708586" y="4974945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86" y="4974945"/>
                <a:ext cx="40690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/>
              <p:nvPr/>
            </p:nvSpPr>
            <p:spPr>
              <a:xfrm>
                <a:off x="4038123" y="5545047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23" y="5545047"/>
                <a:ext cx="406906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077EAFF-BDB6-40BC-BC47-08E414375FD2}"/>
                  </a:ext>
                </a:extLst>
              </p:cNvPr>
              <p:cNvSpPr txBox="1"/>
              <p:nvPr/>
            </p:nvSpPr>
            <p:spPr>
              <a:xfrm>
                <a:off x="4432002" y="4660828"/>
                <a:ext cx="7683199" cy="1487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Thread length from W to T 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077EAFF-BDB6-40BC-BC47-08E414375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02" y="4660828"/>
                <a:ext cx="7683199" cy="1487010"/>
              </a:xfrm>
              <a:prstGeom prst="rect">
                <a:avLst/>
              </a:prstGeom>
              <a:blipFill>
                <a:blip r:embed="rId22"/>
                <a:stretch>
                  <a:fillRect l="-635" t="-2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2483297" y="5274178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97" y="5274178"/>
                <a:ext cx="3764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3213336" y="5220083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36" y="5220083"/>
                <a:ext cx="37644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/>
              <p:nvPr/>
            </p:nvSpPr>
            <p:spPr>
              <a:xfrm>
                <a:off x="3624829" y="5345365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29" y="5345365"/>
                <a:ext cx="376449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/>
              <p:nvPr/>
            </p:nvSpPr>
            <p:spPr>
              <a:xfrm>
                <a:off x="3758228" y="5727548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228" y="5727548"/>
                <a:ext cx="376449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19B56DE9-3B69-487E-B037-5D8715A33170}"/>
              </a:ext>
            </a:extLst>
          </p:cNvPr>
          <p:cNvSpPr/>
          <p:nvPr/>
        </p:nvSpPr>
        <p:spPr>
          <a:xfrm>
            <a:off x="1980301" y="2442916"/>
            <a:ext cx="2165571" cy="743445"/>
          </a:xfrm>
          <a:custGeom>
            <a:avLst/>
            <a:gdLst>
              <a:gd name="connsiteX0" fmla="*/ 0 w 2166152"/>
              <a:gd name="connsiteY0" fmla="*/ 284085 h 701335"/>
              <a:gd name="connsiteX1" fmla="*/ 1686758 w 2166152"/>
              <a:gd name="connsiteY1" fmla="*/ 0 h 701335"/>
              <a:gd name="connsiteX2" fmla="*/ 2166152 w 2166152"/>
              <a:gd name="connsiteY2" fmla="*/ 701335 h 70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6152" h="701335">
                <a:moveTo>
                  <a:pt x="0" y="284085"/>
                </a:moveTo>
                <a:lnTo>
                  <a:pt x="1686758" y="0"/>
                </a:lnTo>
                <a:lnTo>
                  <a:pt x="2166152" y="701335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DB9A167-BADE-4678-846C-A53DD59533A3}"/>
              </a:ext>
            </a:extLst>
          </p:cNvPr>
          <p:cNvSpPr/>
          <p:nvPr/>
        </p:nvSpPr>
        <p:spPr>
          <a:xfrm>
            <a:off x="1988598" y="5193437"/>
            <a:ext cx="2166152" cy="754602"/>
          </a:xfrm>
          <a:custGeom>
            <a:avLst/>
            <a:gdLst>
              <a:gd name="connsiteX0" fmla="*/ 0 w 2166152"/>
              <a:gd name="connsiteY0" fmla="*/ 301841 h 754602"/>
              <a:gd name="connsiteX1" fmla="*/ 914400 w 2166152"/>
              <a:gd name="connsiteY1" fmla="*/ 0 h 754602"/>
              <a:gd name="connsiteX2" fmla="*/ 1686757 w 2166152"/>
              <a:gd name="connsiteY2" fmla="*/ 44388 h 754602"/>
              <a:gd name="connsiteX3" fmla="*/ 1944210 w 2166152"/>
              <a:gd name="connsiteY3" fmla="*/ 239697 h 754602"/>
              <a:gd name="connsiteX4" fmla="*/ 2166152 w 2166152"/>
              <a:gd name="connsiteY4" fmla="*/ 754602 h 75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152" h="754602">
                <a:moveTo>
                  <a:pt x="0" y="301841"/>
                </a:moveTo>
                <a:lnTo>
                  <a:pt x="914400" y="0"/>
                </a:lnTo>
                <a:lnTo>
                  <a:pt x="1686757" y="44388"/>
                </a:lnTo>
                <a:lnTo>
                  <a:pt x="1944210" y="239697"/>
                </a:lnTo>
                <a:lnTo>
                  <a:pt x="2166152" y="75460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B9305D3-D84E-4F27-BF0C-152D4B6D1E5A}"/>
                  </a:ext>
                </a:extLst>
              </p:cNvPr>
              <p:cNvSpPr txBox="1"/>
              <p:nvPr/>
            </p:nvSpPr>
            <p:spPr>
              <a:xfrm>
                <a:off x="4840435" y="1599898"/>
                <a:ext cx="5342727" cy="121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Thread length from W to T 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B9305D3-D84E-4F27-BF0C-152D4B6D1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35" y="1599898"/>
                <a:ext cx="5342727" cy="1212063"/>
              </a:xfrm>
              <a:prstGeom prst="rect">
                <a:avLst/>
              </a:prstGeom>
              <a:blipFill>
                <a:blip r:embed="rId25"/>
                <a:stretch>
                  <a:fillRect l="-913" t="-2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0BE1DC76-3EA1-46A7-A8C6-E2AF782C147A}"/>
              </a:ext>
            </a:extLst>
          </p:cNvPr>
          <p:cNvSpPr txBox="1"/>
          <p:nvPr/>
        </p:nvSpPr>
        <p:spPr>
          <a:xfrm>
            <a:off x="591559" y="3506322"/>
            <a:ext cx="588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 reduce interference between wire and grabbing object</a:t>
            </a:r>
            <a:endParaRPr lang="ko-KR" altLang="en-US" dirty="0"/>
          </a:p>
          <a:p>
            <a:r>
              <a:rPr lang="ko-KR" altLang="en-US" dirty="0"/>
              <a:t>→ </a:t>
            </a:r>
            <a:r>
              <a:rPr lang="en-US" altLang="ko-KR" dirty="0"/>
              <a:t>make more joints of wire</a:t>
            </a:r>
            <a:endParaRPr lang="ko-KR" altLang="en-US" dirty="0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AB002F04-73DB-4E27-926E-00DA26FC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Mechanics –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26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Mechanics – 4</a:t>
            </a:r>
            <a:endParaRPr lang="ko-KR" altLang="en-US" dirty="0"/>
          </a:p>
        </p:txBody>
      </p:sp>
      <p:pic>
        <p:nvPicPr>
          <p:cNvPr id="105" name="Picture 2" descr="Hand definition and meaning | Collins English Dictionary">
            <a:extLst>
              <a:ext uri="{FF2B5EF4-FFF2-40B4-BE49-F238E27FC236}">
                <a16:creationId xmlns:a16="http://schemas.microsoft.com/office/drawing/2014/main" id="{450D40DD-20C4-449D-91F5-C74B3DD9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91559" y="1142836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91559" y="2726749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3127784" y="229055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57" idx="7"/>
            <a:endCxn id="37" idx="2"/>
          </p:cNvCxnSpPr>
          <p:nvPr/>
        </p:nvCxnSpPr>
        <p:spPr>
          <a:xfrm flipV="1">
            <a:off x="2008838" y="2326552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3631682" y="242209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3990860" y="269012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4121226" y="3144595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37" idx="6"/>
            <a:endCxn id="39" idx="1"/>
          </p:cNvCxnSpPr>
          <p:nvPr/>
        </p:nvCxnSpPr>
        <p:spPr>
          <a:xfrm>
            <a:off x="3199784" y="2326552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3703682" y="2458092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4041552" y="2725044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3002039" y="1922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1589727" y="223836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3514231" y="20154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3891540" y="23203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1F8BEB-8FD3-4D9A-BC35-CE808A7C691E}"/>
              </a:ext>
            </a:extLst>
          </p:cNvPr>
          <p:cNvSpPr txBox="1"/>
          <p:nvPr/>
        </p:nvSpPr>
        <p:spPr>
          <a:xfrm>
            <a:off x="3886737" y="3141914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/>
              <p:nvPr/>
            </p:nvSpPr>
            <p:spPr>
              <a:xfrm>
                <a:off x="2006323" y="2739585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23" y="2739585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원호 50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1804095" y="2582871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/>
              <p:nvPr/>
            </p:nvSpPr>
            <p:spPr>
              <a:xfrm>
                <a:off x="2998715" y="2466140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15" y="2466140"/>
                <a:ext cx="4666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원호 52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2903306" y="2141006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/>
              <p:nvPr/>
            </p:nvSpPr>
            <p:spPr>
              <a:xfrm>
                <a:off x="3385414" y="2553606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414" y="2553606"/>
                <a:ext cx="4666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원호 54">
            <a:extLst>
              <a:ext uri="{FF2B5EF4-FFF2-40B4-BE49-F238E27FC236}">
                <a16:creationId xmlns:a16="http://schemas.microsoft.com/office/drawing/2014/main" id="{0C0FD2EE-12A9-4BF1-889A-7070A43FD51E}"/>
              </a:ext>
            </a:extLst>
          </p:cNvPr>
          <p:cNvSpPr/>
          <p:nvPr/>
        </p:nvSpPr>
        <p:spPr>
          <a:xfrm rot="3701582">
            <a:off x="3346845" y="2230468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/>
              <p:nvPr/>
            </p:nvSpPr>
            <p:spPr>
              <a:xfrm>
                <a:off x="3568565" y="2735596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565" y="2735596"/>
                <a:ext cx="461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타원 56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1947382" y="269074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409ADB08-DABB-403C-97EC-2F1C8D10DBB8}"/>
              </a:ext>
            </a:extLst>
          </p:cNvPr>
          <p:cNvSpPr/>
          <p:nvPr/>
        </p:nvSpPr>
        <p:spPr>
          <a:xfrm rot="5901649">
            <a:off x="3750286" y="2494528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3271784" y="2095066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84" y="2095066"/>
                <a:ext cx="4069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2392147" y="2166029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47" y="2166029"/>
                <a:ext cx="40273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/>
              <p:nvPr/>
            </p:nvSpPr>
            <p:spPr>
              <a:xfrm>
                <a:off x="3708586" y="2205368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86" y="2205368"/>
                <a:ext cx="4069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/>
              <p:nvPr/>
            </p:nvSpPr>
            <p:spPr>
              <a:xfrm>
                <a:off x="4038123" y="2775470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23" y="2775470"/>
                <a:ext cx="40690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2483297" y="2504601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97" y="2504601"/>
                <a:ext cx="3764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3213336" y="2450506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36" y="2450506"/>
                <a:ext cx="37644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/>
              <p:nvPr/>
            </p:nvSpPr>
            <p:spPr>
              <a:xfrm>
                <a:off x="3624829" y="2575788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29" y="2575788"/>
                <a:ext cx="37644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/>
              <p:nvPr/>
            </p:nvSpPr>
            <p:spPr>
              <a:xfrm>
                <a:off x="3758228" y="2957971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228" y="2957971"/>
                <a:ext cx="376449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자유형: 도형 4">
            <a:extLst>
              <a:ext uri="{FF2B5EF4-FFF2-40B4-BE49-F238E27FC236}">
                <a16:creationId xmlns:a16="http://schemas.microsoft.com/office/drawing/2014/main" id="{6DB9A167-BADE-4678-846C-A53DD59533A3}"/>
              </a:ext>
            </a:extLst>
          </p:cNvPr>
          <p:cNvSpPr/>
          <p:nvPr/>
        </p:nvSpPr>
        <p:spPr>
          <a:xfrm>
            <a:off x="1988598" y="2423860"/>
            <a:ext cx="2166152" cy="754602"/>
          </a:xfrm>
          <a:custGeom>
            <a:avLst/>
            <a:gdLst>
              <a:gd name="connsiteX0" fmla="*/ 0 w 2166152"/>
              <a:gd name="connsiteY0" fmla="*/ 301841 h 754602"/>
              <a:gd name="connsiteX1" fmla="*/ 914400 w 2166152"/>
              <a:gd name="connsiteY1" fmla="*/ 0 h 754602"/>
              <a:gd name="connsiteX2" fmla="*/ 1686757 w 2166152"/>
              <a:gd name="connsiteY2" fmla="*/ 44388 h 754602"/>
              <a:gd name="connsiteX3" fmla="*/ 1944210 w 2166152"/>
              <a:gd name="connsiteY3" fmla="*/ 239697 h 754602"/>
              <a:gd name="connsiteX4" fmla="*/ 2166152 w 2166152"/>
              <a:gd name="connsiteY4" fmla="*/ 754602 h 75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152" h="754602">
                <a:moveTo>
                  <a:pt x="0" y="301841"/>
                </a:moveTo>
                <a:lnTo>
                  <a:pt x="914400" y="0"/>
                </a:lnTo>
                <a:lnTo>
                  <a:pt x="1686757" y="44388"/>
                </a:lnTo>
                <a:lnTo>
                  <a:pt x="1944210" y="239697"/>
                </a:lnTo>
                <a:lnTo>
                  <a:pt x="2166152" y="75460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7308687" y="1245926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9844912" y="80972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87" idx="7"/>
            <a:endCxn id="70" idx="2"/>
          </p:cNvCxnSpPr>
          <p:nvPr/>
        </p:nvCxnSpPr>
        <p:spPr>
          <a:xfrm flipV="1">
            <a:off x="8725966" y="845729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10348810" y="94126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10707988" y="120930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10838354" y="166377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70" idx="6"/>
            <a:endCxn id="72" idx="1"/>
          </p:cNvCxnSpPr>
          <p:nvPr/>
        </p:nvCxnSpPr>
        <p:spPr>
          <a:xfrm>
            <a:off x="9916912" y="845729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72" idx="6"/>
          </p:cNvCxnSpPr>
          <p:nvPr/>
        </p:nvCxnSpPr>
        <p:spPr>
          <a:xfrm>
            <a:off x="10420810" y="977269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10758680" y="1244221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9719167" y="442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8306855" y="75754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10231359" y="5345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10608668" y="8395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1F8BEB-8FD3-4D9A-BC35-CE808A7C691E}"/>
              </a:ext>
            </a:extLst>
          </p:cNvPr>
          <p:cNvSpPr txBox="1"/>
          <p:nvPr/>
        </p:nvSpPr>
        <p:spPr>
          <a:xfrm>
            <a:off x="10603865" y="166109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/>
              <p:nvPr/>
            </p:nvSpPr>
            <p:spPr>
              <a:xfrm>
                <a:off x="8723451" y="1258762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451" y="1258762"/>
                <a:ext cx="46128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원호 83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8521223" y="1102048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/>
              <p:nvPr/>
            </p:nvSpPr>
            <p:spPr>
              <a:xfrm>
                <a:off x="9715843" y="985317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843" y="985317"/>
                <a:ext cx="46660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원호 85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9620434" y="66018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8664510" y="120992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9988912" y="614243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2" y="614243"/>
                <a:ext cx="4069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9109275" y="685206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275" y="685206"/>
                <a:ext cx="40273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9200425" y="1023778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25" y="1023778"/>
                <a:ext cx="3764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9930464" y="969683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464" y="969683"/>
                <a:ext cx="37644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자유형 91"/>
          <p:cNvSpPr/>
          <p:nvPr/>
        </p:nvSpPr>
        <p:spPr>
          <a:xfrm>
            <a:off x="8695403" y="902553"/>
            <a:ext cx="1688123" cy="342900"/>
          </a:xfrm>
          <a:custGeom>
            <a:avLst/>
            <a:gdLst>
              <a:gd name="connsiteX0" fmla="*/ 0 w 1688123"/>
              <a:gd name="connsiteY0" fmla="*/ 342900 h 342900"/>
              <a:gd name="connsiteX1" fmla="*/ 993530 w 1688123"/>
              <a:gd name="connsiteY1" fmla="*/ 0 h 342900"/>
              <a:gd name="connsiteX2" fmla="*/ 1688123 w 1688123"/>
              <a:gd name="connsiteY2" fmla="*/ 7033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8123" h="342900">
                <a:moveTo>
                  <a:pt x="0" y="342900"/>
                </a:moveTo>
                <a:lnTo>
                  <a:pt x="993530" y="0"/>
                </a:lnTo>
                <a:lnTo>
                  <a:pt x="1688123" y="70339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7296456" y="3141914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9832681" y="2705717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114" idx="7"/>
            <a:endCxn id="94" idx="2"/>
          </p:cNvCxnSpPr>
          <p:nvPr/>
        </p:nvCxnSpPr>
        <p:spPr>
          <a:xfrm flipV="1">
            <a:off x="8713735" y="2741717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10336579" y="2837257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10695757" y="3105291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10826123" y="3559760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94" idx="6"/>
            <a:endCxn id="96" idx="1"/>
          </p:cNvCxnSpPr>
          <p:nvPr/>
        </p:nvCxnSpPr>
        <p:spPr>
          <a:xfrm>
            <a:off x="9904681" y="2741717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96" idx="6"/>
          </p:cNvCxnSpPr>
          <p:nvPr/>
        </p:nvCxnSpPr>
        <p:spPr>
          <a:xfrm>
            <a:off x="10408579" y="2873257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10746449" y="3140209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9706936" y="2338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8294624" y="265352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10219128" y="2430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10596437" y="27355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B1F8BEB-8FD3-4D9A-BC35-CE808A7C691E}"/>
              </a:ext>
            </a:extLst>
          </p:cNvPr>
          <p:cNvSpPr txBox="1"/>
          <p:nvPr/>
        </p:nvSpPr>
        <p:spPr>
          <a:xfrm>
            <a:off x="10591634" y="355707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/>
              <p:nvPr/>
            </p:nvSpPr>
            <p:spPr>
              <a:xfrm>
                <a:off x="8711220" y="3154750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220" y="3154750"/>
                <a:ext cx="46128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원호 108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8508992" y="2998036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/>
              <p:nvPr/>
            </p:nvSpPr>
            <p:spPr>
              <a:xfrm>
                <a:off x="9703612" y="2881305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12" y="2881305"/>
                <a:ext cx="46660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원호 110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9608203" y="2556171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/>
              <p:nvPr/>
            </p:nvSpPr>
            <p:spPr>
              <a:xfrm>
                <a:off x="10090311" y="2968771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0311" y="2968771"/>
                <a:ext cx="466603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원호 112">
            <a:extLst>
              <a:ext uri="{FF2B5EF4-FFF2-40B4-BE49-F238E27FC236}">
                <a16:creationId xmlns:a16="http://schemas.microsoft.com/office/drawing/2014/main" id="{0C0FD2EE-12A9-4BF1-889A-7070A43FD51E}"/>
              </a:ext>
            </a:extLst>
          </p:cNvPr>
          <p:cNvSpPr/>
          <p:nvPr/>
        </p:nvSpPr>
        <p:spPr>
          <a:xfrm rot="3701582">
            <a:off x="10051742" y="264563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8652279" y="310591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9976681" y="2510231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681" y="2510231"/>
                <a:ext cx="4069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9097044" y="2581194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044" y="2581194"/>
                <a:ext cx="40273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/>
              <p:nvPr/>
            </p:nvSpPr>
            <p:spPr>
              <a:xfrm>
                <a:off x="10413483" y="2620533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483" y="2620533"/>
                <a:ext cx="4069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9188194" y="2919766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194" y="2919766"/>
                <a:ext cx="3764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9918233" y="2865671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233" y="2865671"/>
                <a:ext cx="37644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/>
              <p:nvPr/>
            </p:nvSpPr>
            <p:spPr>
              <a:xfrm>
                <a:off x="10329726" y="2990953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726" y="2990953"/>
                <a:ext cx="37644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자유형 120"/>
          <p:cNvSpPr/>
          <p:nvPr/>
        </p:nvSpPr>
        <p:spPr>
          <a:xfrm>
            <a:off x="8680235" y="2751710"/>
            <a:ext cx="2057400" cy="378069"/>
          </a:xfrm>
          <a:custGeom>
            <a:avLst/>
            <a:gdLst>
              <a:gd name="connsiteX0" fmla="*/ 0 w 2057400"/>
              <a:gd name="connsiteY0" fmla="*/ 378069 h 378069"/>
              <a:gd name="connsiteX1" fmla="*/ 1186962 w 2057400"/>
              <a:gd name="connsiteY1" fmla="*/ 0 h 378069"/>
              <a:gd name="connsiteX2" fmla="*/ 1547447 w 2057400"/>
              <a:gd name="connsiteY2" fmla="*/ 79131 h 378069"/>
              <a:gd name="connsiteX3" fmla="*/ 2057400 w 2057400"/>
              <a:gd name="connsiteY3" fmla="*/ 378069 h 3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78069">
                <a:moveTo>
                  <a:pt x="0" y="378069"/>
                </a:moveTo>
                <a:lnTo>
                  <a:pt x="1186962" y="0"/>
                </a:lnTo>
                <a:lnTo>
                  <a:pt x="1547447" y="79131"/>
                </a:lnTo>
                <a:lnTo>
                  <a:pt x="2057400" y="378069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142" idx="2"/>
          </p:cNvCxnSpPr>
          <p:nvPr/>
        </p:nvCxnSpPr>
        <p:spPr>
          <a:xfrm flipV="1">
            <a:off x="7308687" y="5380332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9844912" y="4944135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142" idx="7"/>
            <a:endCxn id="123" idx="2"/>
          </p:cNvCxnSpPr>
          <p:nvPr/>
        </p:nvCxnSpPr>
        <p:spPr>
          <a:xfrm flipV="1">
            <a:off x="8725966" y="4980135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10348810" y="5075675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10707988" y="534370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10838354" y="5798178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123" idx="6"/>
            <a:endCxn id="125" idx="1"/>
          </p:cNvCxnSpPr>
          <p:nvPr/>
        </p:nvCxnSpPr>
        <p:spPr>
          <a:xfrm>
            <a:off x="9916912" y="4980135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10420810" y="5111675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10758680" y="5378627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9719167" y="4576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8306855" y="489194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10231359" y="4669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10608668" y="49739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/>
              <p:nvPr/>
            </p:nvSpPr>
            <p:spPr>
              <a:xfrm>
                <a:off x="8723451" y="5393168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451" y="5393168"/>
                <a:ext cx="46128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원호 135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8521223" y="5236454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/>
              <p:nvPr/>
            </p:nvSpPr>
            <p:spPr>
              <a:xfrm>
                <a:off x="9715843" y="5119723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843" y="5119723"/>
                <a:ext cx="46660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원호 137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9620434" y="4794589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/>
              <p:nvPr/>
            </p:nvSpPr>
            <p:spPr>
              <a:xfrm>
                <a:off x="10102542" y="5207189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542" y="5207189"/>
                <a:ext cx="46660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원호 139">
            <a:extLst>
              <a:ext uri="{FF2B5EF4-FFF2-40B4-BE49-F238E27FC236}">
                <a16:creationId xmlns:a16="http://schemas.microsoft.com/office/drawing/2014/main" id="{0C0FD2EE-12A9-4BF1-889A-7070A43FD51E}"/>
              </a:ext>
            </a:extLst>
          </p:cNvPr>
          <p:cNvSpPr/>
          <p:nvPr/>
        </p:nvSpPr>
        <p:spPr>
          <a:xfrm rot="3701582">
            <a:off x="10063973" y="4884051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/>
              <p:nvPr/>
            </p:nvSpPr>
            <p:spPr>
              <a:xfrm>
                <a:off x="10285693" y="5389179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693" y="5389179"/>
                <a:ext cx="461217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타원 141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8664510" y="534433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원호 142">
            <a:extLst>
              <a:ext uri="{FF2B5EF4-FFF2-40B4-BE49-F238E27FC236}">
                <a16:creationId xmlns:a16="http://schemas.microsoft.com/office/drawing/2014/main" id="{409ADB08-DABB-403C-97EC-2F1C8D10DBB8}"/>
              </a:ext>
            </a:extLst>
          </p:cNvPr>
          <p:cNvSpPr/>
          <p:nvPr/>
        </p:nvSpPr>
        <p:spPr>
          <a:xfrm rot="5901649">
            <a:off x="10467414" y="5148111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9988912" y="4748649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912" y="4748649"/>
                <a:ext cx="406906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9109275" y="4819612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275" y="4819612"/>
                <a:ext cx="402739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/>
              <p:nvPr/>
            </p:nvSpPr>
            <p:spPr>
              <a:xfrm>
                <a:off x="10425714" y="4858951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714" y="4858951"/>
                <a:ext cx="406906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9200425" y="5158184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425" y="5158184"/>
                <a:ext cx="376450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9930464" y="5104089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464" y="5104089"/>
                <a:ext cx="37644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/>
              <p:nvPr/>
            </p:nvSpPr>
            <p:spPr>
              <a:xfrm>
                <a:off x="10341957" y="5229371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957" y="5229371"/>
                <a:ext cx="37644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/>
              <p:nvPr/>
            </p:nvSpPr>
            <p:spPr>
              <a:xfrm>
                <a:off x="10475356" y="5611554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356" y="5611554"/>
                <a:ext cx="376449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자유형 150"/>
          <p:cNvSpPr/>
          <p:nvPr/>
        </p:nvSpPr>
        <p:spPr>
          <a:xfrm>
            <a:off x="8704784" y="4972376"/>
            <a:ext cx="2162908" cy="852853"/>
          </a:xfrm>
          <a:custGeom>
            <a:avLst/>
            <a:gdLst>
              <a:gd name="connsiteX0" fmla="*/ 0 w 2162908"/>
              <a:gd name="connsiteY0" fmla="*/ 404446 h 852853"/>
              <a:gd name="connsiteX1" fmla="*/ 1151792 w 2162908"/>
              <a:gd name="connsiteY1" fmla="*/ 0 h 852853"/>
              <a:gd name="connsiteX2" fmla="*/ 1661746 w 2162908"/>
              <a:gd name="connsiteY2" fmla="*/ 123092 h 852853"/>
              <a:gd name="connsiteX3" fmla="*/ 1951892 w 2162908"/>
              <a:gd name="connsiteY3" fmla="*/ 307730 h 852853"/>
              <a:gd name="connsiteX4" fmla="*/ 2162908 w 2162908"/>
              <a:gd name="connsiteY4" fmla="*/ 852853 h 8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908" h="852853">
                <a:moveTo>
                  <a:pt x="0" y="404446"/>
                </a:moveTo>
                <a:lnTo>
                  <a:pt x="1151792" y="0"/>
                </a:lnTo>
                <a:lnTo>
                  <a:pt x="1661746" y="123092"/>
                </a:lnTo>
                <a:lnTo>
                  <a:pt x="1951892" y="307730"/>
                </a:lnTo>
                <a:lnTo>
                  <a:pt x="2162908" y="85285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/>
              <p:nvPr/>
            </p:nvSpPr>
            <p:spPr>
              <a:xfrm>
                <a:off x="661897" y="3815251"/>
                <a:ext cx="14667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~75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~85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ko-KR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°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~90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97" y="3815251"/>
                <a:ext cx="1466719" cy="92333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/>
          <p:cNvCxnSpPr/>
          <p:nvPr/>
        </p:nvCxnSpPr>
        <p:spPr>
          <a:xfrm flipV="1">
            <a:off x="4993866" y="2081392"/>
            <a:ext cx="1634381" cy="1048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4993866" y="3140209"/>
            <a:ext cx="1686063" cy="62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993866" y="3140209"/>
            <a:ext cx="1598616" cy="239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/>
              <p:nvPr/>
            </p:nvSpPr>
            <p:spPr>
              <a:xfrm>
                <a:off x="10783121" y="5398802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121" y="5398802"/>
                <a:ext cx="406906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8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Hand definition and meaning | Collins English Dictionary">
            <a:extLst>
              <a:ext uri="{FF2B5EF4-FFF2-40B4-BE49-F238E27FC236}">
                <a16:creationId xmlns:a16="http://schemas.microsoft.com/office/drawing/2014/main" id="{B0103F30-D9F0-4BAD-9A7D-3FD6A3227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91559" y="1142836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591559" y="2717612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3127784" y="2281415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91" idx="7"/>
            <a:endCxn id="71" idx="2"/>
          </p:cNvCxnSpPr>
          <p:nvPr/>
        </p:nvCxnSpPr>
        <p:spPr>
          <a:xfrm flipV="1">
            <a:off x="2008838" y="2317415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3631682" y="2412955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3990860" y="268098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4121226" y="3135458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71" idx="6"/>
            <a:endCxn id="73" idx="1"/>
          </p:cNvCxnSpPr>
          <p:nvPr/>
        </p:nvCxnSpPr>
        <p:spPr>
          <a:xfrm>
            <a:off x="3199784" y="2317415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73" idx="6"/>
          </p:cNvCxnSpPr>
          <p:nvPr/>
        </p:nvCxnSpPr>
        <p:spPr>
          <a:xfrm>
            <a:off x="3703682" y="2448955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4041552" y="2715907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3002039" y="19138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1589727" y="222922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3514231" y="20062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3891540" y="23112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1F8BEB-8FD3-4D9A-BC35-CE808A7C691E}"/>
              </a:ext>
            </a:extLst>
          </p:cNvPr>
          <p:cNvSpPr txBox="1"/>
          <p:nvPr/>
        </p:nvSpPr>
        <p:spPr>
          <a:xfrm>
            <a:off x="3886737" y="3132777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/>
              <p:nvPr/>
            </p:nvSpPr>
            <p:spPr>
              <a:xfrm>
                <a:off x="2006323" y="2730448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23" y="2730448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원호 84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1804095" y="2573734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/>
              <p:nvPr/>
            </p:nvSpPr>
            <p:spPr>
              <a:xfrm>
                <a:off x="2998715" y="2457003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15" y="2457003"/>
                <a:ext cx="4666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원호 86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2903306" y="2131869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/>
              <p:nvPr/>
            </p:nvSpPr>
            <p:spPr>
              <a:xfrm>
                <a:off x="3385414" y="2544469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414" y="2544469"/>
                <a:ext cx="4666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원호 88">
            <a:extLst>
              <a:ext uri="{FF2B5EF4-FFF2-40B4-BE49-F238E27FC236}">
                <a16:creationId xmlns:a16="http://schemas.microsoft.com/office/drawing/2014/main" id="{0C0FD2EE-12A9-4BF1-889A-7070A43FD51E}"/>
              </a:ext>
            </a:extLst>
          </p:cNvPr>
          <p:cNvSpPr/>
          <p:nvPr/>
        </p:nvSpPr>
        <p:spPr>
          <a:xfrm rot="3701582">
            <a:off x="3346845" y="2221331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/>
              <p:nvPr/>
            </p:nvSpPr>
            <p:spPr>
              <a:xfrm>
                <a:off x="3568565" y="2726459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565" y="2726459"/>
                <a:ext cx="461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타원 90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1947382" y="268161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원호 91">
            <a:extLst>
              <a:ext uri="{FF2B5EF4-FFF2-40B4-BE49-F238E27FC236}">
                <a16:creationId xmlns:a16="http://schemas.microsoft.com/office/drawing/2014/main" id="{409ADB08-DABB-403C-97EC-2F1C8D10DBB8}"/>
              </a:ext>
            </a:extLst>
          </p:cNvPr>
          <p:cNvSpPr/>
          <p:nvPr/>
        </p:nvSpPr>
        <p:spPr>
          <a:xfrm rot="5901649">
            <a:off x="3750286" y="2485391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3271784" y="2085929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84" y="2085929"/>
                <a:ext cx="4069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2392147" y="2156892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47" y="2156892"/>
                <a:ext cx="40273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/>
              <p:nvPr/>
            </p:nvSpPr>
            <p:spPr>
              <a:xfrm>
                <a:off x="3708586" y="2196231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86" y="2196231"/>
                <a:ext cx="4069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/>
              <p:nvPr/>
            </p:nvSpPr>
            <p:spPr>
              <a:xfrm>
                <a:off x="4038123" y="2766333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23" y="2766333"/>
                <a:ext cx="40690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077EAFF-BDB6-40BC-BC47-08E414375FD2}"/>
                  </a:ext>
                </a:extLst>
              </p:cNvPr>
              <p:cNvSpPr txBox="1"/>
              <p:nvPr/>
            </p:nvSpPr>
            <p:spPr>
              <a:xfrm>
                <a:off x="4404687" y="1559901"/>
                <a:ext cx="7787313" cy="1764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Thread length from W to T 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077EAFF-BDB6-40BC-BC47-08E414375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687" y="1559901"/>
                <a:ext cx="7787313" cy="1764329"/>
              </a:xfrm>
              <a:prstGeom prst="rect">
                <a:avLst/>
              </a:prstGeom>
              <a:blipFill>
                <a:blip r:embed="rId12"/>
                <a:stretch>
                  <a:fillRect l="-705" t="-2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2483297" y="2495464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97" y="2495464"/>
                <a:ext cx="376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3213336" y="2441369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36" y="2441369"/>
                <a:ext cx="37644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/>
              <p:nvPr/>
            </p:nvSpPr>
            <p:spPr>
              <a:xfrm>
                <a:off x="3624829" y="2566651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29" y="2566651"/>
                <a:ext cx="376449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/>
              <p:nvPr/>
            </p:nvSpPr>
            <p:spPr>
              <a:xfrm>
                <a:off x="3758228" y="2948834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228" y="2948834"/>
                <a:ext cx="37644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DB9A167-BADE-4678-846C-A53DD59533A3}"/>
              </a:ext>
            </a:extLst>
          </p:cNvPr>
          <p:cNvSpPr/>
          <p:nvPr/>
        </p:nvSpPr>
        <p:spPr>
          <a:xfrm>
            <a:off x="1988598" y="2414723"/>
            <a:ext cx="2166152" cy="754602"/>
          </a:xfrm>
          <a:custGeom>
            <a:avLst/>
            <a:gdLst>
              <a:gd name="connsiteX0" fmla="*/ 0 w 2166152"/>
              <a:gd name="connsiteY0" fmla="*/ 301841 h 754602"/>
              <a:gd name="connsiteX1" fmla="*/ 914400 w 2166152"/>
              <a:gd name="connsiteY1" fmla="*/ 0 h 754602"/>
              <a:gd name="connsiteX2" fmla="*/ 1686757 w 2166152"/>
              <a:gd name="connsiteY2" fmla="*/ 44388 h 754602"/>
              <a:gd name="connsiteX3" fmla="*/ 1944210 w 2166152"/>
              <a:gd name="connsiteY3" fmla="*/ 239697 h 754602"/>
              <a:gd name="connsiteX4" fmla="*/ 2166152 w 2166152"/>
              <a:gd name="connsiteY4" fmla="*/ 754602 h 75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152" h="754602">
                <a:moveTo>
                  <a:pt x="0" y="301841"/>
                </a:moveTo>
                <a:lnTo>
                  <a:pt x="914400" y="0"/>
                </a:lnTo>
                <a:lnTo>
                  <a:pt x="1686757" y="44388"/>
                </a:lnTo>
                <a:lnTo>
                  <a:pt x="1944210" y="239697"/>
                </a:lnTo>
                <a:lnTo>
                  <a:pt x="2166152" y="75460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제목 1">
            <a:extLst>
              <a:ext uri="{FF2B5EF4-FFF2-40B4-BE49-F238E27FC236}">
                <a16:creationId xmlns:a16="http://schemas.microsoft.com/office/drawing/2014/main" id="{AB002F04-73DB-4E27-926E-00DA26FC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Required</a:t>
            </a:r>
            <a:r>
              <a:rPr lang="ko-KR" altLang="en-US"/>
              <a:t> </a:t>
            </a:r>
            <a:r>
              <a:rPr lang="en-US" altLang="ko-KR"/>
              <a:t>Tension</a:t>
            </a:r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DA623E5-DA06-4027-B11D-BC52F613B3C6}"/>
              </a:ext>
            </a:extLst>
          </p:cNvPr>
          <p:cNvCxnSpPr>
            <a:cxnSpLocks/>
          </p:cNvCxnSpPr>
          <p:nvPr/>
        </p:nvCxnSpPr>
        <p:spPr>
          <a:xfrm flipH="1">
            <a:off x="1029680" y="2720018"/>
            <a:ext cx="929006" cy="456463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3ACB470-3B8E-42A6-ADFC-6D35D91B5859}"/>
                  </a:ext>
                </a:extLst>
              </p:cNvPr>
              <p:cNvSpPr txBox="1"/>
              <p:nvPr/>
            </p:nvSpPr>
            <p:spPr>
              <a:xfrm>
                <a:off x="1419976" y="2923539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3ACB470-3B8E-42A6-ADFC-6D35D91B5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76" y="2923539"/>
                <a:ext cx="38048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F0F3A2-A526-4CF6-874B-147C0C60764E}"/>
                  </a:ext>
                </a:extLst>
              </p:cNvPr>
              <p:cNvSpPr txBox="1"/>
              <p:nvPr/>
            </p:nvSpPr>
            <p:spPr>
              <a:xfrm>
                <a:off x="9233333" y="578078"/>
                <a:ext cx="2316595" cy="877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1F0F3A2-A526-4CF6-874B-147C0C607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333" y="578078"/>
                <a:ext cx="2316595" cy="877933"/>
              </a:xfrm>
              <a:prstGeom prst="rect">
                <a:avLst/>
              </a:prstGeom>
              <a:blipFill>
                <a:blip r:embed="rId18"/>
                <a:stretch>
                  <a:fillRect l="-2105" r="-526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04407077-4996-4B3C-87D8-44D49464C49B}"/>
              </a:ext>
            </a:extLst>
          </p:cNvPr>
          <p:cNvSpPr/>
          <p:nvPr/>
        </p:nvSpPr>
        <p:spPr>
          <a:xfrm>
            <a:off x="3124430" y="4475730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6FED9D2-FA55-4FD2-928B-78FB1A0C1CE2}"/>
              </a:ext>
            </a:extLst>
          </p:cNvPr>
          <p:cNvCxnSpPr>
            <a:cxnSpLocks/>
            <a:stCxn id="128" idx="7"/>
            <a:endCxn id="108" idx="2"/>
          </p:cNvCxnSpPr>
          <p:nvPr/>
        </p:nvCxnSpPr>
        <p:spPr>
          <a:xfrm flipV="1">
            <a:off x="2005484" y="4511730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CE302B9B-E9BA-483B-8FCC-E34E3060A5AA}"/>
              </a:ext>
            </a:extLst>
          </p:cNvPr>
          <p:cNvSpPr/>
          <p:nvPr/>
        </p:nvSpPr>
        <p:spPr>
          <a:xfrm>
            <a:off x="3628328" y="4607270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CD2E36E7-EC10-40A9-975D-E570140EEC25}"/>
              </a:ext>
            </a:extLst>
          </p:cNvPr>
          <p:cNvSpPr/>
          <p:nvPr/>
        </p:nvSpPr>
        <p:spPr>
          <a:xfrm>
            <a:off x="3987506" y="487530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875ECE7-7E97-48AE-B963-94D38A43FEA7}"/>
              </a:ext>
            </a:extLst>
          </p:cNvPr>
          <p:cNvSpPr/>
          <p:nvPr/>
        </p:nvSpPr>
        <p:spPr>
          <a:xfrm>
            <a:off x="4117872" y="532977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8D109CB-C0E9-4E9C-89DC-F99AA84A15C4}"/>
              </a:ext>
            </a:extLst>
          </p:cNvPr>
          <p:cNvCxnSpPr>
            <a:cxnSpLocks/>
            <a:stCxn id="108" idx="6"/>
            <a:endCxn id="110" idx="1"/>
          </p:cNvCxnSpPr>
          <p:nvPr/>
        </p:nvCxnSpPr>
        <p:spPr>
          <a:xfrm>
            <a:off x="3196430" y="4511730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07858C1-824B-46F0-87B5-2362E66A2C4C}"/>
              </a:ext>
            </a:extLst>
          </p:cNvPr>
          <p:cNvCxnSpPr>
            <a:cxnSpLocks/>
            <a:stCxn id="110" idx="6"/>
          </p:cNvCxnSpPr>
          <p:nvPr/>
        </p:nvCxnSpPr>
        <p:spPr>
          <a:xfrm>
            <a:off x="3700328" y="4643270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F123C60-89E5-453D-9621-C045B3ED1513}"/>
              </a:ext>
            </a:extLst>
          </p:cNvPr>
          <p:cNvCxnSpPr>
            <a:cxnSpLocks/>
          </p:cNvCxnSpPr>
          <p:nvPr/>
        </p:nvCxnSpPr>
        <p:spPr>
          <a:xfrm>
            <a:off x="4038198" y="4910222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01C5070B-978C-4FA1-9E2E-CFB2AC0EE8E6}"/>
              </a:ext>
            </a:extLst>
          </p:cNvPr>
          <p:cNvSpPr txBox="1"/>
          <p:nvPr/>
        </p:nvSpPr>
        <p:spPr>
          <a:xfrm>
            <a:off x="2998685" y="41081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EF1F199-F3AD-4750-88C5-8AD36AA8BC12}"/>
              </a:ext>
            </a:extLst>
          </p:cNvPr>
          <p:cNvSpPr txBox="1"/>
          <p:nvPr/>
        </p:nvSpPr>
        <p:spPr>
          <a:xfrm>
            <a:off x="1779018" y="45412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3C4023C-3945-44B4-9B98-ECC2106F77E5}"/>
              </a:ext>
            </a:extLst>
          </p:cNvPr>
          <p:cNvSpPr txBox="1"/>
          <p:nvPr/>
        </p:nvSpPr>
        <p:spPr>
          <a:xfrm>
            <a:off x="3510877" y="42005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B3891B9-A3C5-4F6F-A8CA-BD406CBB7FE5}"/>
              </a:ext>
            </a:extLst>
          </p:cNvPr>
          <p:cNvSpPr txBox="1"/>
          <p:nvPr/>
        </p:nvSpPr>
        <p:spPr>
          <a:xfrm>
            <a:off x="3888186" y="4505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BD9F36-7FB9-4D0D-9822-13662934336A}"/>
              </a:ext>
            </a:extLst>
          </p:cNvPr>
          <p:cNvSpPr txBox="1"/>
          <p:nvPr/>
        </p:nvSpPr>
        <p:spPr>
          <a:xfrm>
            <a:off x="4195491" y="51861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B88A91E-18A7-4ED6-BEC8-71DB5CEAFE2F}"/>
              </a:ext>
            </a:extLst>
          </p:cNvPr>
          <p:cNvSpPr/>
          <p:nvPr/>
        </p:nvSpPr>
        <p:spPr>
          <a:xfrm>
            <a:off x="1944028" y="4875927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자유형: 도형 137">
            <a:extLst>
              <a:ext uri="{FF2B5EF4-FFF2-40B4-BE49-F238E27FC236}">
                <a16:creationId xmlns:a16="http://schemas.microsoft.com/office/drawing/2014/main" id="{1D297D78-CA1A-413E-B2F3-D6E79363FA51}"/>
              </a:ext>
            </a:extLst>
          </p:cNvPr>
          <p:cNvSpPr/>
          <p:nvPr/>
        </p:nvSpPr>
        <p:spPr>
          <a:xfrm>
            <a:off x="1985244" y="4609038"/>
            <a:ext cx="2166152" cy="754602"/>
          </a:xfrm>
          <a:custGeom>
            <a:avLst/>
            <a:gdLst>
              <a:gd name="connsiteX0" fmla="*/ 0 w 2166152"/>
              <a:gd name="connsiteY0" fmla="*/ 301841 h 754602"/>
              <a:gd name="connsiteX1" fmla="*/ 914400 w 2166152"/>
              <a:gd name="connsiteY1" fmla="*/ 0 h 754602"/>
              <a:gd name="connsiteX2" fmla="*/ 1686757 w 2166152"/>
              <a:gd name="connsiteY2" fmla="*/ 44388 h 754602"/>
              <a:gd name="connsiteX3" fmla="*/ 1944210 w 2166152"/>
              <a:gd name="connsiteY3" fmla="*/ 239697 h 754602"/>
              <a:gd name="connsiteX4" fmla="*/ 2166152 w 2166152"/>
              <a:gd name="connsiteY4" fmla="*/ 754602 h 75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152" h="754602">
                <a:moveTo>
                  <a:pt x="0" y="301841"/>
                </a:moveTo>
                <a:lnTo>
                  <a:pt x="914400" y="0"/>
                </a:lnTo>
                <a:lnTo>
                  <a:pt x="1686757" y="44388"/>
                </a:lnTo>
                <a:lnTo>
                  <a:pt x="1944210" y="239697"/>
                </a:lnTo>
                <a:lnTo>
                  <a:pt x="2166152" y="75460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84B28D2C-683B-462E-A6E4-627F683A2FE2}"/>
              </a:ext>
            </a:extLst>
          </p:cNvPr>
          <p:cNvCxnSpPr>
            <a:cxnSpLocks/>
          </p:cNvCxnSpPr>
          <p:nvPr/>
        </p:nvCxnSpPr>
        <p:spPr>
          <a:xfrm flipH="1">
            <a:off x="1026326" y="4914333"/>
            <a:ext cx="929006" cy="456463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BA55A37-AAAE-4977-92E8-7758EA29BEEB}"/>
                  </a:ext>
                </a:extLst>
              </p:cNvPr>
              <p:cNvSpPr txBox="1"/>
              <p:nvPr/>
            </p:nvSpPr>
            <p:spPr>
              <a:xfrm>
                <a:off x="1416622" y="511785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BA55A37-AAAE-4977-92E8-7758EA29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22" y="5117854"/>
                <a:ext cx="380489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F000FD2-D8D9-458A-95EE-E280615AB50D}"/>
              </a:ext>
            </a:extLst>
          </p:cNvPr>
          <p:cNvCxnSpPr>
            <a:cxnSpLocks/>
          </p:cNvCxnSpPr>
          <p:nvPr/>
        </p:nvCxnSpPr>
        <p:spPr>
          <a:xfrm>
            <a:off x="2824957" y="4312915"/>
            <a:ext cx="638304" cy="2784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4DFC8CC-4C2A-4431-89C0-58EDDB609395}"/>
                  </a:ext>
                </a:extLst>
              </p:cNvPr>
              <p:cNvSpPr txBox="1"/>
              <p:nvPr/>
            </p:nvSpPr>
            <p:spPr>
              <a:xfrm>
                <a:off x="2536919" y="3977876"/>
                <a:ext cx="473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4DFC8CC-4C2A-4431-89C0-58EDDB609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919" y="3977876"/>
                <a:ext cx="47333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D923EF0-EFFB-47C6-A253-CAE462CC8A3C}"/>
                  </a:ext>
                </a:extLst>
              </p:cNvPr>
              <p:cNvSpPr txBox="1"/>
              <p:nvPr/>
            </p:nvSpPr>
            <p:spPr>
              <a:xfrm>
                <a:off x="3972643" y="4320408"/>
                <a:ext cx="474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D923EF0-EFFB-47C6-A253-CAE462CC8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43" y="4320408"/>
                <a:ext cx="47429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2733808-6420-43CD-9F65-FE96D08118E1}"/>
              </a:ext>
            </a:extLst>
          </p:cNvPr>
          <p:cNvCxnSpPr>
            <a:cxnSpLocks/>
            <a:stCxn id="119" idx="3"/>
          </p:cNvCxnSpPr>
          <p:nvPr/>
        </p:nvCxnSpPr>
        <p:spPr>
          <a:xfrm flipH="1">
            <a:off x="4096994" y="4690189"/>
            <a:ext cx="92878" cy="48077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4E201EC0-98D5-4F33-9408-34828AA5DED9}"/>
              </a:ext>
            </a:extLst>
          </p:cNvPr>
          <p:cNvCxnSpPr>
            <a:cxnSpLocks/>
          </p:cNvCxnSpPr>
          <p:nvPr/>
        </p:nvCxnSpPr>
        <p:spPr>
          <a:xfrm flipH="1" flipV="1">
            <a:off x="3145082" y="4638027"/>
            <a:ext cx="525849" cy="8348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E18D810-5BA2-42A7-9412-22AB36156977}"/>
                  </a:ext>
                </a:extLst>
              </p:cNvPr>
              <p:cNvSpPr txBox="1"/>
              <p:nvPr/>
            </p:nvSpPr>
            <p:spPr>
              <a:xfrm>
                <a:off x="2903308" y="4588485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E18D810-5BA2-42A7-9412-22AB3615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08" y="4588485"/>
                <a:ext cx="46333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6B6FC06-80A1-46B9-8484-1E199B6BA7A5}"/>
                  </a:ext>
                </a:extLst>
              </p:cNvPr>
              <p:cNvSpPr txBox="1"/>
              <p:nvPr/>
            </p:nvSpPr>
            <p:spPr>
              <a:xfrm>
                <a:off x="3637276" y="4950045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56B6FC06-80A1-46B9-8484-1E199B6B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76" y="4950045"/>
                <a:ext cx="46564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2DAF2C0-B5BE-4DE6-92C4-7E0C8E19B56F}"/>
              </a:ext>
            </a:extLst>
          </p:cNvPr>
          <p:cNvCxnSpPr>
            <a:cxnSpLocks/>
          </p:cNvCxnSpPr>
          <p:nvPr/>
        </p:nvCxnSpPr>
        <p:spPr>
          <a:xfrm flipH="1" flipV="1">
            <a:off x="4032579" y="5090947"/>
            <a:ext cx="109241" cy="276341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79C1C1C8-E3F6-45EC-9156-7C024829C0A9}"/>
              </a:ext>
            </a:extLst>
          </p:cNvPr>
          <p:cNvCxnSpPr>
            <a:cxnSpLocks/>
            <a:stCxn id="138" idx="2"/>
          </p:cNvCxnSpPr>
          <p:nvPr/>
        </p:nvCxnSpPr>
        <p:spPr>
          <a:xfrm flipH="1">
            <a:off x="3510877" y="4653426"/>
            <a:ext cx="161124" cy="194231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A2904D5-3337-4135-8FBA-4B649E94486A}"/>
                  </a:ext>
                </a:extLst>
              </p:cNvPr>
              <p:cNvSpPr txBox="1"/>
              <p:nvPr/>
            </p:nvSpPr>
            <p:spPr>
              <a:xfrm>
                <a:off x="3221632" y="4813835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A2904D5-3337-4135-8FBA-4B649E94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632" y="4813835"/>
                <a:ext cx="463332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E1FEEBC4-0B9F-486F-B70F-5958D529ED7D}"/>
              </a:ext>
            </a:extLst>
          </p:cNvPr>
          <p:cNvCxnSpPr>
            <a:cxnSpLocks/>
            <a:stCxn id="138" idx="4"/>
          </p:cNvCxnSpPr>
          <p:nvPr/>
        </p:nvCxnSpPr>
        <p:spPr>
          <a:xfrm flipH="1">
            <a:off x="3948623" y="5363640"/>
            <a:ext cx="202773" cy="14200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5B034D9-6F10-45B0-893F-0D3A9D1B0176}"/>
                  </a:ext>
                </a:extLst>
              </p:cNvPr>
              <p:cNvSpPr txBox="1"/>
              <p:nvPr/>
            </p:nvSpPr>
            <p:spPr>
              <a:xfrm>
                <a:off x="3563057" y="5319540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5B034D9-6F10-45B0-893F-0D3A9D1B0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057" y="5319540"/>
                <a:ext cx="465640" cy="369332"/>
              </a:xfrm>
              <a:prstGeom prst="rect">
                <a:avLst/>
              </a:prstGeom>
              <a:blipFill>
                <a:blip r:embed="rId2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B97FEEC-7358-48AE-9479-32CA96BEEC9B}"/>
                  </a:ext>
                </a:extLst>
              </p:cNvPr>
              <p:cNvSpPr txBox="1"/>
              <p:nvPr/>
            </p:nvSpPr>
            <p:spPr>
              <a:xfrm>
                <a:off x="5119106" y="4021110"/>
                <a:ext cx="175073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altLang="ko-KR"/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ko-KR"/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ko-KR" b="0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B97FEEC-7358-48AE-9479-32CA96BEE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06" y="4021110"/>
                <a:ext cx="1750735" cy="203132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E77FC06A-C6AB-4703-AA27-FA4F52531775}"/>
                  </a:ext>
                </a:extLst>
              </p:cNvPr>
              <p:cNvSpPr txBox="1"/>
              <p:nvPr/>
            </p:nvSpPr>
            <p:spPr>
              <a:xfrm>
                <a:off x="7424874" y="4037833"/>
                <a:ext cx="3456710" cy="1812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/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/>
              </a:p>
              <a:p>
                <a:endParaRPr lang="en-US" altLang="ko-KR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E77FC06A-C6AB-4703-AA27-FA4F52531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874" y="4037833"/>
                <a:ext cx="3456710" cy="181203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8" name="그림 157">
            <a:extLst>
              <a:ext uri="{FF2B5EF4-FFF2-40B4-BE49-F238E27FC236}">
                <a16:creationId xmlns:a16="http://schemas.microsoft.com/office/drawing/2014/main" id="{8215F343-5E27-4BC6-8049-978AB1E4CD0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8725" y="3570559"/>
            <a:ext cx="2368222" cy="268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6" grpId="0"/>
      <p:bldP spid="117" grpId="0"/>
      <p:bldP spid="118" grpId="0"/>
      <p:bldP spid="119" grpId="0"/>
      <p:bldP spid="120" grpId="0"/>
      <p:bldP spid="128" grpId="0" animBg="1"/>
      <p:bldP spid="138" grpId="0" animBg="1"/>
      <p:bldP spid="140" grpId="0"/>
      <p:bldP spid="141" grpId="0"/>
      <p:bldP spid="142" grpId="0"/>
      <p:bldP spid="146" grpId="0"/>
      <p:bldP spid="147" grpId="0"/>
      <p:bldP spid="152" grpId="0"/>
      <p:bldP spid="154" grpId="0"/>
      <p:bldP spid="156" grpId="0"/>
      <p:bldP spid="1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Hand definition and meaning | Collins English Dictionary">
            <a:extLst>
              <a:ext uri="{FF2B5EF4-FFF2-40B4-BE49-F238E27FC236}">
                <a16:creationId xmlns:a16="http://schemas.microsoft.com/office/drawing/2014/main" id="{B0103F30-D9F0-4BAD-9A7D-3FD6A3227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91559" y="1142836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제목 1">
            <a:extLst>
              <a:ext uri="{FF2B5EF4-FFF2-40B4-BE49-F238E27FC236}">
                <a16:creationId xmlns:a16="http://schemas.microsoft.com/office/drawing/2014/main" id="{AB002F04-73DB-4E27-926E-00DA26FC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Required</a:t>
            </a:r>
            <a:r>
              <a:rPr lang="ko-KR" altLang="en-US"/>
              <a:t> </a:t>
            </a:r>
            <a:r>
              <a:rPr lang="en-US" altLang="ko-KR"/>
              <a:t>Tension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6895A54-6305-42F1-9545-B136785C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1303" y="3530309"/>
            <a:ext cx="4095851" cy="2706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B130438-B46B-4B85-8A83-DDF5D8F12890}"/>
                  </a:ext>
                </a:extLst>
              </p:cNvPr>
              <p:cNvSpPr txBox="1"/>
              <p:nvPr/>
            </p:nvSpPr>
            <p:spPr>
              <a:xfrm>
                <a:off x="5119106" y="1305342"/>
                <a:ext cx="175073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/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ko-KR" b="0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B130438-B46B-4B85-8A83-DDF5D8F1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06" y="1305342"/>
                <a:ext cx="1750735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00643C7-452C-47BA-91E8-49272138FB3F}"/>
                  </a:ext>
                </a:extLst>
              </p:cNvPr>
              <p:cNvSpPr txBox="1"/>
              <p:nvPr/>
            </p:nvSpPr>
            <p:spPr>
              <a:xfrm>
                <a:off x="7424874" y="1322065"/>
                <a:ext cx="3456710" cy="1812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/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/>
              </a:p>
              <a:p>
                <a:endParaRPr lang="en-US" altLang="ko-KR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00643C7-452C-47BA-91E8-49272138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874" y="1322065"/>
                <a:ext cx="3456710" cy="1812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617A7C00-BFD1-4AB4-9A2B-BEE9A434DC6A}"/>
              </a:ext>
            </a:extLst>
          </p:cNvPr>
          <p:cNvSpPr txBox="1"/>
          <p:nvPr/>
        </p:nvSpPr>
        <p:spPr>
          <a:xfrm>
            <a:off x="534809" y="5789354"/>
            <a:ext cx="8114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Bahnschrift Light Condensed" panose="020B0502040204020203" pitchFamily="34" charset="0"/>
              </a:rPr>
              <a:t>source: iStock</a:t>
            </a:r>
            <a:endParaRPr lang="ko-KR" altLang="en-US" sz="1050">
              <a:latin typeface="Bahnschrift Light Condensed" panose="020B0502040204020203" pitchFamily="34" charset="0"/>
            </a:endParaRPr>
          </a:p>
        </p:txBody>
      </p:sp>
      <p:pic>
        <p:nvPicPr>
          <p:cNvPr id="1026" name="Picture 2" descr="컵 MUJI 온라인스토어">
            <a:extLst>
              <a:ext uri="{FF2B5EF4-FFF2-40B4-BE49-F238E27FC236}">
                <a16:creationId xmlns:a16="http://schemas.microsoft.com/office/drawing/2014/main" id="{6557EF13-DFDF-4D24-B793-85FF8C968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40" y="3527045"/>
            <a:ext cx="2743985" cy="27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타원 120">
            <a:extLst>
              <a:ext uri="{FF2B5EF4-FFF2-40B4-BE49-F238E27FC236}">
                <a16:creationId xmlns:a16="http://schemas.microsoft.com/office/drawing/2014/main" id="{23319FF5-2BCF-4794-9EB8-A0EC7F5AF068}"/>
              </a:ext>
            </a:extLst>
          </p:cNvPr>
          <p:cNvSpPr/>
          <p:nvPr/>
        </p:nvSpPr>
        <p:spPr>
          <a:xfrm>
            <a:off x="3124430" y="2281170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1B77D2F-14DE-4049-A631-C80703923259}"/>
              </a:ext>
            </a:extLst>
          </p:cNvPr>
          <p:cNvCxnSpPr>
            <a:cxnSpLocks/>
            <a:stCxn id="135" idx="7"/>
            <a:endCxn id="121" idx="2"/>
          </p:cNvCxnSpPr>
          <p:nvPr/>
        </p:nvCxnSpPr>
        <p:spPr>
          <a:xfrm flipV="1">
            <a:off x="2005484" y="2317170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1FEADE15-CFBB-4D96-BB85-B78D63516892}"/>
              </a:ext>
            </a:extLst>
          </p:cNvPr>
          <p:cNvSpPr/>
          <p:nvPr/>
        </p:nvSpPr>
        <p:spPr>
          <a:xfrm>
            <a:off x="3628328" y="2412710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A0F8D48A-75A4-4E16-82BA-40BADEFF9E30}"/>
              </a:ext>
            </a:extLst>
          </p:cNvPr>
          <p:cNvSpPr/>
          <p:nvPr/>
        </p:nvSpPr>
        <p:spPr>
          <a:xfrm>
            <a:off x="3987506" y="268074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F9713549-D42A-4070-AAE0-61AFFA518657}"/>
              </a:ext>
            </a:extLst>
          </p:cNvPr>
          <p:cNvSpPr/>
          <p:nvPr/>
        </p:nvSpPr>
        <p:spPr>
          <a:xfrm>
            <a:off x="4117872" y="313521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BD9F4001-8EB9-4A62-AA49-B3A21C830C92}"/>
              </a:ext>
            </a:extLst>
          </p:cNvPr>
          <p:cNvCxnSpPr>
            <a:cxnSpLocks/>
            <a:stCxn id="121" idx="6"/>
            <a:endCxn id="123" idx="1"/>
          </p:cNvCxnSpPr>
          <p:nvPr/>
        </p:nvCxnSpPr>
        <p:spPr>
          <a:xfrm>
            <a:off x="3196430" y="2317170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66523163-1A40-4006-B77D-2B0CD4A8E647}"/>
              </a:ext>
            </a:extLst>
          </p:cNvPr>
          <p:cNvCxnSpPr>
            <a:cxnSpLocks/>
            <a:stCxn id="123" idx="6"/>
          </p:cNvCxnSpPr>
          <p:nvPr/>
        </p:nvCxnSpPr>
        <p:spPr>
          <a:xfrm>
            <a:off x="3700328" y="2448710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95B8C6BD-1EEF-4A26-BB96-F2803A1B020F}"/>
              </a:ext>
            </a:extLst>
          </p:cNvPr>
          <p:cNvCxnSpPr>
            <a:cxnSpLocks/>
          </p:cNvCxnSpPr>
          <p:nvPr/>
        </p:nvCxnSpPr>
        <p:spPr>
          <a:xfrm>
            <a:off x="4038198" y="2715662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004C7A9-D64B-44BF-B10C-80A6A3F6D015}"/>
              </a:ext>
            </a:extLst>
          </p:cNvPr>
          <p:cNvSpPr txBox="1"/>
          <p:nvPr/>
        </p:nvSpPr>
        <p:spPr>
          <a:xfrm>
            <a:off x="2998685" y="1913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43A6C46-0A2F-4391-8496-0232F96833E2}"/>
              </a:ext>
            </a:extLst>
          </p:cNvPr>
          <p:cNvSpPr txBox="1"/>
          <p:nvPr/>
        </p:nvSpPr>
        <p:spPr>
          <a:xfrm>
            <a:off x="1779018" y="23466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0</a:t>
            </a:r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AD7DF70-1B18-4F7F-B17D-B2E5A2EFEF4F}"/>
              </a:ext>
            </a:extLst>
          </p:cNvPr>
          <p:cNvSpPr txBox="1"/>
          <p:nvPr/>
        </p:nvSpPr>
        <p:spPr>
          <a:xfrm>
            <a:off x="3510877" y="20060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BBB13CB-AE4F-46D3-839A-00ABCACFD641}"/>
              </a:ext>
            </a:extLst>
          </p:cNvPr>
          <p:cNvSpPr txBox="1"/>
          <p:nvPr/>
        </p:nvSpPr>
        <p:spPr>
          <a:xfrm>
            <a:off x="3888186" y="23109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14B53B3-1A6F-4DDD-A7E6-00E7608EAC9F}"/>
              </a:ext>
            </a:extLst>
          </p:cNvPr>
          <p:cNvSpPr txBox="1"/>
          <p:nvPr/>
        </p:nvSpPr>
        <p:spPr>
          <a:xfrm>
            <a:off x="4195491" y="29915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AA8D85D-D75B-4F6D-A777-85517A40DAFF}"/>
              </a:ext>
            </a:extLst>
          </p:cNvPr>
          <p:cNvSpPr/>
          <p:nvPr/>
        </p:nvSpPr>
        <p:spPr>
          <a:xfrm>
            <a:off x="1944028" y="2681367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자유형: 도형 135">
            <a:extLst>
              <a:ext uri="{FF2B5EF4-FFF2-40B4-BE49-F238E27FC236}">
                <a16:creationId xmlns:a16="http://schemas.microsoft.com/office/drawing/2014/main" id="{7BD6D690-8340-4562-9164-D9872E8C9ABC}"/>
              </a:ext>
            </a:extLst>
          </p:cNvPr>
          <p:cNvSpPr/>
          <p:nvPr/>
        </p:nvSpPr>
        <p:spPr>
          <a:xfrm>
            <a:off x="1985244" y="2414478"/>
            <a:ext cx="2166152" cy="754602"/>
          </a:xfrm>
          <a:custGeom>
            <a:avLst/>
            <a:gdLst>
              <a:gd name="connsiteX0" fmla="*/ 0 w 2166152"/>
              <a:gd name="connsiteY0" fmla="*/ 301841 h 754602"/>
              <a:gd name="connsiteX1" fmla="*/ 914400 w 2166152"/>
              <a:gd name="connsiteY1" fmla="*/ 0 h 754602"/>
              <a:gd name="connsiteX2" fmla="*/ 1686757 w 2166152"/>
              <a:gd name="connsiteY2" fmla="*/ 44388 h 754602"/>
              <a:gd name="connsiteX3" fmla="*/ 1944210 w 2166152"/>
              <a:gd name="connsiteY3" fmla="*/ 239697 h 754602"/>
              <a:gd name="connsiteX4" fmla="*/ 2166152 w 2166152"/>
              <a:gd name="connsiteY4" fmla="*/ 754602 h 75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152" h="754602">
                <a:moveTo>
                  <a:pt x="0" y="301841"/>
                </a:moveTo>
                <a:lnTo>
                  <a:pt x="914400" y="0"/>
                </a:lnTo>
                <a:lnTo>
                  <a:pt x="1686757" y="44388"/>
                </a:lnTo>
                <a:lnTo>
                  <a:pt x="1944210" y="239697"/>
                </a:lnTo>
                <a:lnTo>
                  <a:pt x="2166152" y="75460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62B90D6F-28EC-430E-81D5-4ADC0A93819E}"/>
              </a:ext>
            </a:extLst>
          </p:cNvPr>
          <p:cNvCxnSpPr>
            <a:cxnSpLocks/>
          </p:cNvCxnSpPr>
          <p:nvPr/>
        </p:nvCxnSpPr>
        <p:spPr>
          <a:xfrm flipH="1">
            <a:off x="1026326" y="2719773"/>
            <a:ext cx="929006" cy="456463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68DB426D-108C-492A-B070-DE9C123E916E}"/>
                  </a:ext>
                </a:extLst>
              </p:cNvPr>
              <p:cNvSpPr txBox="1"/>
              <p:nvPr/>
            </p:nvSpPr>
            <p:spPr>
              <a:xfrm>
                <a:off x="1416622" y="2923294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68DB426D-108C-492A-B070-DE9C123E9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22" y="2923294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EF18195C-09D7-4958-AB01-4C8D9859D09E}"/>
              </a:ext>
            </a:extLst>
          </p:cNvPr>
          <p:cNvCxnSpPr>
            <a:cxnSpLocks/>
          </p:cNvCxnSpPr>
          <p:nvPr/>
        </p:nvCxnSpPr>
        <p:spPr>
          <a:xfrm>
            <a:off x="2824957" y="2118355"/>
            <a:ext cx="638304" cy="2784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AF51021-370B-4C62-89E4-9ADE6D145DAA}"/>
                  </a:ext>
                </a:extLst>
              </p:cNvPr>
              <p:cNvSpPr txBox="1"/>
              <p:nvPr/>
            </p:nvSpPr>
            <p:spPr>
              <a:xfrm>
                <a:off x="2536919" y="1783316"/>
                <a:ext cx="473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AF51021-370B-4C62-89E4-9ADE6D145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919" y="1783316"/>
                <a:ext cx="4733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638BE8E-F657-4F25-B2B7-5001F2BE5D81}"/>
                  </a:ext>
                </a:extLst>
              </p:cNvPr>
              <p:cNvSpPr txBox="1"/>
              <p:nvPr/>
            </p:nvSpPr>
            <p:spPr>
              <a:xfrm>
                <a:off x="3972643" y="2125848"/>
                <a:ext cx="474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B638BE8E-F657-4F25-B2B7-5001F2BE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43" y="2125848"/>
                <a:ext cx="4742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50FA7776-F961-474C-B6D7-B151FCD965FA}"/>
              </a:ext>
            </a:extLst>
          </p:cNvPr>
          <p:cNvCxnSpPr>
            <a:cxnSpLocks/>
            <a:stCxn id="133" idx="3"/>
          </p:cNvCxnSpPr>
          <p:nvPr/>
        </p:nvCxnSpPr>
        <p:spPr>
          <a:xfrm flipH="1">
            <a:off x="4096994" y="2495629"/>
            <a:ext cx="92878" cy="48077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2537B2F8-6012-4C8E-AA7C-A6E27A283D9B}"/>
              </a:ext>
            </a:extLst>
          </p:cNvPr>
          <p:cNvCxnSpPr>
            <a:cxnSpLocks/>
          </p:cNvCxnSpPr>
          <p:nvPr/>
        </p:nvCxnSpPr>
        <p:spPr>
          <a:xfrm flipH="1" flipV="1">
            <a:off x="3145082" y="2443467"/>
            <a:ext cx="525849" cy="8348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A1460F46-6BBE-4205-B232-0D8EE3028632}"/>
                  </a:ext>
                </a:extLst>
              </p:cNvPr>
              <p:cNvSpPr txBox="1"/>
              <p:nvPr/>
            </p:nvSpPr>
            <p:spPr>
              <a:xfrm>
                <a:off x="2903308" y="2393925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A1460F46-6BBE-4205-B232-0D8EE3028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08" y="2393925"/>
                <a:ext cx="4633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C98C41A-5BC4-4268-8383-8681D15D01C8}"/>
                  </a:ext>
                </a:extLst>
              </p:cNvPr>
              <p:cNvSpPr txBox="1"/>
              <p:nvPr/>
            </p:nvSpPr>
            <p:spPr>
              <a:xfrm>
                <a:off x="3637276" y="2755485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C98C41A-5BC4-4268-8383-8681D15D0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76" y="2755485"/>
                <a:ext cx="4656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744BA6FA-D0E5-4B78-BF5D-2BA1D7311525}"/>
              </a:ext>
            </a:extLst>
          </p:cNvPr>
          <p:cNvCxnSpPr>
            <a:cxnSpLocks/>
          </p:cNvCxnSpPr>
          <p:nvPr/>
        </p:nvCxnSpPr>
        <p:spPr>
          <a:xfrm flipH="1" flipV="1">
            <a:off x="4032579" y="2896387"/>
            <a:ext cx="109241" cy="276341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C901DE60-7E3F-4F79-8334-EF4859D6569B}"/>
              </a:ext>
            </a:extLst>
          </p:cNvPr>
          <p:cNvCxnSpPr>
            <a:cxnSpLocks/>
            <a:stCxn id="136" idx="2"/>
          </p:cNvCxnSpPr>
          <p:nvPr/>
        </p:nvCxnSpPr>
        <p:spPr>
          <a:xfrm flipH="1">
            <a:off x="3510877" y="2458866"/>
            <a:ext cx="161124" cy="194231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0FB5E8F-7993-4D1F-A64E-9264866613AA}"/>
                  </a:ext>
                </a:extLst>
              </p:cNvPr>
              <p:cNvSpPr txBox="1"/>
              <p:nvPr/>
            </p:nvSpPr>
            <p:spPr>
              <a:xfrm>
                <a:off x="3221632" y="2619275"/>
                <a:ext cx="463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0FB5E8F-7993-4D1F-A64E-926486661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632" y="2619275"/>
                <a:ext cx="463332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9F11C794-3931-4141-B635-15CC4A3E3D7F}"/>
              </a:ext>
            </a:extLst>
          </p:cNvPr>
          <p:cNvCxnSpPr>
            <a:cxnSpLocks/>
            <a:stCxn id="136" idx="4"/>
          </p:cNvCxnSpPr>
          <p:nvPr/>
        </p:nvCxnSpPr>
        <p:spPr>
          <a:xfrm flipH="1">
            <a:off x="3948623" y="3169080"/>
            <a:ext cx="202773" cy="14200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5D96E4C-76A1-47C7-8E26-0EAE9572D9E9}"/>
                  </a:ext>
                </a:extLst>
              </p:cNvPr>
              <p:cNvSpPr txBox="1"/>
              <p:nvPr/>
            </p:nvSpPr>
            <p:spPr>
              <a:xfrm>
                <a:off x="3563057" y="3124980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5D96E4C-76A1-47C7-8E26-0EAE9572D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057" y="3124980"/>
                <a:ext cx="465640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DCB236B-F6C2-410A-B552-DD19A764FADC}"/>
              </a:ext>
            </a:extLst>
          </p:cNvPr>
          <p:cNvCxnSpPr/>
          <p:nvPr/>
        </p:nvCxnSpPr>
        <p:spPr>
          <a:xfrm>
            <a:off x="7013412" y="3860785"/>
            <a:ext cx="0" cy="2208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E9A0A9B9-6226-4DC6-B232-8494002CCA0C}"/>
              </a:ext>
            </a:extLst>
          </p:cNvPr>
          <p:cNvCxnSpPr>
            <a:cxnSpLocks/>
          </p:cNvCxnSpPr>
          <p:nvPr/>
        </p:nvCxnSpPr>
        <p:spPr>
          <a:xfrm flipH="1" flipV="1">
            <a:off x="6989537" y="4114103"/>
            <a:ext cx="260232" cy="2587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608BFED-DCF2-45CD-8C0F-2E2C3C792163}"/>
                  </a:ext>
                </a:extLst>
              </p:cNvPr>
              <p:cNvSpPr txBox="1"/>
              <p:nvPr/>
            </p:nvSpPr>
            <p:spPr>
              <a:xfrm>
                <a:off x="7130799" y="4256835"/>
                <a:ext cx="453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608BFED-DCF2-45CD-8C0F-2E2C3C792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99" y="4256835"/>
                <a:ext cx="45371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03FDBFCC-E4B0-4CAD-B24C-5389656FDAF8}"/>
              </a:ext>
            </a:extLst>
          </p:cNvPr>
          <p:cNvCxnSpPr>
            <a:cxnSpLocks/>
          </p:cNvCxnSpPr>
          <p:nvPr/>
        </p:nvCxnSpPr>
        <p:spPr>
          <a:xfrm flipH="1">
            <a:off x="6895235" y="4810997"/>
            <a:ext cx="462421" cy="0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F201388-6438-44F6-A19D-E48515F0C7D5}"/>
                  </a:ext>
                </a:extLst>
              </p:cNvPr>
              <p:cNvSpPr txBox="1"/>
              <p:nvPr/>
            </p:nvSpPr>
            <p:spPr>
              <a:xfrm>
                <a:off x="7295967" y="4637321"/>
                <a:ext cx="584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F201388-6438-44F6-A19D-E48515F0C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967" y="4637321"/>
                <a:ext cx="58490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EADAEEF-232B-48D7-B8F5-468DDFFFF772}"/>
                  </a:ext>
                </a:extLst>
              </p:cNvPr>
              <p:cNvSpPr txBox="1"/>
              <p:nvPr/>
            </p:nvSpPr>
            <p:spPr>
              <a:xfrm>
                <a:off x="7860414" y="3746438"/>
                <a:ext cx="15572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EADAEEF-232B-48D7-B8F5-468DDFFF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414" y="3746438"/>
                <a:ext cx="1557265" cy="369332"/>
              </a:xfrm>
              <a:prstGeom prst="rect">
                <a:avLst/>
              </a:prstGeom>
              <a:blipFill>
                <a:blip r:embed="rId1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866352D7-43AF-4292-9D9F-EB1028EB235F}"/>
              </a:ext>
            </a:extLst>
          </p:cNvPr>
          <p:cNvCxnSpPr>
            <a:cxnSpLocks/>
          </p:cNvCxnSpPr>
          <p:nvPr/>
        </p:nvCxnSpPr>
        <p:spPr>
          <a:xfrm flipH="1">
            <a:off x="6045119" y="5706890"/>
            <a:ext cx="1" cy="621991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8D187F4-BB7B-42CF-B5E5-9BB0415C15DF}"/>
                  </a:ext>
                </a:extLst>
              </p:cNvPr>
              <p:cNvSpPr txBox="1"/>
              <p:nvPr/>
            </p:nvSpPr>
            <p:spPr>
              <a:xfrm>
                <a:off x="5756835" y="6258195"/>
                <a:ext cx="576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𝑚𝑔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8D187F4-BB7B-42CF-B5E5-9BB0415C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835" y="6258195"/>
                <a:ext cx="576568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92C296F-7710-4894-93E0-74871342CC36}"/>
                  </a:ext>
                </a:extLst>
              </p:cNvPr>
              <p:cNvSpPr txBox="1"/>
              <p:nvPr/>
            </p:nvSpPr>
            <p:spPr>
              <a:xfrm>
                <a:off x="7778088" y="4380255"/>
                <a:ext cx="20607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92C296F-7710-4894-93E0-74871342C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088" y="4380255"/>
                <a:ext cx="2060772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01425E4-4D95-48EF-8D13-A6837E53C8B2}"/>
              </a:ext>
            </a:extLst>
          </p:cNvPr>
          <p:cNvCxnSpPr>
            <a:cxnSpLocks/>
          </p:cNvCxnSpPr>
          <p:nvPr/>
        </p:nvCxnSpPr>
        <p:spPr>
          <a:xfrm flipH="1">
            <a:off x="3244334" y="4928618"/>
            <a:ext cx="462421" cy="0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59E592C-81B7-42CC-AE35-F6D5DF921BC6}"/>
                  </a:ext>
                </a:extLst>
              </p:cNvPr>
              <p:cNvSpPr txBox="1"/>
              <p:nvPr/>
            </p:nvSpPr>
            <p:spPr>
              <a:xfrm>
                <a:off x="3600401" y="4511888"/>
                <a:ext cx="4160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59E592C-81B7-42CC-AE35-F6D5DF92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1" y="4511888"/>
                <a:ext cx="416072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03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Mechanics</a:t>
            </a:r>
            <a:endParaRPr lang="ko-KR" altLang="en-US" dirty="0"/>
          </a:p>
        </p:txBody>
      </p:sp>
      <p:pic>
        <p:nvPicPr>
          <p:cNvPr id="6" name="Picture 2" descr="Hand definition and meaning | Collins English Dictiona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87128" y="1145478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166" idx="2"/>
          </p:cNvCxnSpPr>
          <p:nvPr/>
        </p:nvCxnSpPr>
        <p:spPr>
          <a:xfrm flipV="1">
            <a:off x="587128" y="2699736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타원 148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3123353" y="226353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166" idx="7"/>
            <a:endCxn id="149" idx="2"/>
          </p:cNvCxnSpPr>
          <p:nvPr/>
        </p:nvCxnSpPr>
        <p:spPr>
          <a:xfrm flipV="1">
            <a:off x="2004407" y="2299539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3627251" y="239507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3986429" y="266311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4116795" y="311758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149" idx="6"/>
            <a:endCxn id="151" idx="1"/>
          </p:cNvCxnSpPr>
          <p:nvPr/>
        </p:nvCxnSpPr>
        <p:spPr>
          <a:xfrm>
            <a:off x="3195353" y="2299539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151" idx="6"/>
          </p:cNvCxnSpPr>
          <p:nvPr/>
        </p:nvCxnSpPr>
        <p:spPr>
          <a:xfrm>
            <a:off x="3699251" y="2431079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4037121" y="2698031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2997608" y="18959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1585296" y="221135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3509800" y="19884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3887109" y="22933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B1F8BEB-8FD3-4D9A-BC35-CE808A7C691E}"/>
              </a:ext>
            </a:extLst>
          </p:cNvPr>
          <p:cNvSpPr txBox="1"/>
          <p:nvPr/>
        </p:nvSpPr>
        <p:spPr>
          <a:xfrm>
            <a:off x="3882306" y="311490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p:sp>
        <p:nvSpPr>
          <p:cNvPr id="163" name="원호 162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1799664" y="2555858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원호 164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2898875" y="211399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1942951" y="266373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3267353" y="2068053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53" y="2068053"/>
                <a:ext cx="4069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2387716" y="2139016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716" y="2139016"/>
                <a:ext cx="40273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2478866" y="2477588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866" y="2477588"/>
                <a:ext cx="37645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3208905" y="2423493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05" y="2423493"/>
                <a:ext cx="37644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자유형 170"/>
          <p:cNvSpPr/>
          <p:nvPr/>
        </p:nvSpPr>
        <p:spPr>
          <a:xfrm>
            <a:off x="1973844" y="2356363"/>
            <a:ext cx="1688123" cy="342900"/>
          </a:xfrm>
          <a:custGeom>
            <a:avLst/>
            <a:gdLst>
              <a:gd name="connsiteX0" fmla="*/ 0 w 1688123"/>
              <a:gd name="connsiteY0" fmla="*/ 342900 h 342900"/>
              <a:gd name="connsiteX1" fmla="*/ 993530 w 1688123"/>
              <a:gd name="connsiteY1" fmla="*/ 0 h 342900"/>
              <a:gd name="connsiteX2" fmla="*/ 1688123 w 1688123"/>
              <a:gd name="connsiteY2" fmla="*/ 7033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8123" h="342900">
                <a:moveTo>
                  <a:pt x="0" y="342900"/>
                </a:moveTo>
                <a:lnTo>
                  <a:pt x="993530" y="0"/>
                </a:lnTo>
                <a:lnTo>
                  <a:pt x="1688123" y="70339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/>
              <p:nvPr/>
            </p:nvSpPr>
            <p:spPr>
              <a:xfrm>
                <a:off x="1813634" y="2793782"/>
                <a:ext cx="890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634" y="2793782"/>
                <a:ext cx="8908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587128" y="4643703"/>
                <a:ext cx="6794831" cy="1487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=0°</m:t>
                    </m:r>
                  </m:oMath>
                </a14:m>
                <a:r>
                  <a:rPr lang="en-US" altLang="ko-KR" dirty="0" smtClean="0"/>
                  <a:t>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=110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smtClean="0"/>
                  <a:t> :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=100.83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8" y="4643703"/>
                <a:ext cx="6794831" cy="1487010"/>
              </a:xfrm>
              <a:prstGeom prst="rect">
                <a:avLst/>
              </a:prstGeom>
              <a:blipFill>
                <a:blip r:embed="rId12"/>
                <a:stretch>
                  <a:fillRect b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직사각형 174"/>
              <p:cNvSpPr/>
              <p:nvPr/>
            </p:nvSpPr>
            <p:spPr>
              <a:xfrm>
                <a:off x="4748974" y="877150"/>
                <a:ext cx="171469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=85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=65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0°~75°</m:t>
                      </m:r>
                    </m:oMath>
                  </m:oMathPara>
                </a14:m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175" name="직사각형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74" y="877150"/>
                <a:ext cx="1714696" cy="17543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/>
              <p:nvPr/>
            </p:nvSpPr>
            <p:spPr>
              <a:xfrm>
                <a:off x="2775434" y="2364687"/>
                <a:ext cx="4666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434" y="2364687"/>
                <a:ext cx="46660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5"/>
          <a:srcRect l="1" r="877" b="1098"/>
          <a:stretch/>
        </p:blipFill>
        <p:spPr>
          <a:xfrm>
            <a:off x="7972724" y="297031"/>
            <a:ext cx="3949667" cy="2866083"/>
          </a:xfrm>
          <a:prstGeom prst="rect">
            <a:avLst/>
          </a:prstGeom>
        </p:spPr>
      </p:pic>
      <p:pic>
        <p:nvPicPr>
          <p:cNvPr id="7" name="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89879" y="3251241"/>
            <a:ext cx="6332512" cy="331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Mechanics</a:t>
            </a:r>
            <a:endParaRPr lang="ko-KR" altLang="en-US" dirty="0"/>
          </a:p>
        </p:txBody>
      </p:sp>
      <p:pic>
        <p:nvPicPr>
          <p:cNvPr id="6" name="Picture 2" descr="Hand definition and meaning | Collins English Dictiona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87128" y="1145478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112" idx="2"/>
          </p:cNvCxnSpPr>
          <p:nvPr/>
        </p:nvCxnSpPr>
        <p:spPr>
          <a:xfrm flipV="1">
            <a:off x="587128" y="2702300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3123353" y="226610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112" idx="7"/>
            <a:endCxn id="93" idx="2"/>
          </p:cNvCxnSpPr>
          <p:nvPr/>
        </p:nvCxnSpPr>
        <p:spPr>
          <a:xfrm flipV="1">
            <a:off x="2004407" y="2302103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3627251" y="239764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3986429" y="2665677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4116795" y="312014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93" idx="6"/>
            <a:endCxn id="95" idx="1"/>
          </p:cNvCxnSpPr>
          <p:nvPr/>
        </p:nvCxnSpPr>
        <p:spPr>
          <a:xfrm>
            <a:off x="3195353" y="2302103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95" idx="6"/>
          </p:cNvCxnSpPr>
          <p:nvPr/>
        </p:nvCxnSpPr>
        <p:spPr>
          <a:xfrm>
            <a:off x="3699251" y="2433643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4037121" y="2700595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2997608" y="1898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1585296" y="221391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3509800" y="1990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3887109" y="2295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1F8BEB-8FD3-4D9A-BC35-CE808A7C691E}"/>
              </a:ext>
            </a:extLst>
          </p:cNvPr>
          <p:cNvSpPr txBox="1"/>
          <p:nvPr/>
        </p:nvSpPr>
        <p:spPr>
          <a:xfrm>
            <a:off x="3882306" y="311746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T(4)</a:t>
            </a:r>
            <a:endParaRPr lang="ko-KR" altLang="en-US" dirty="0"/>
          </a:p>
        </p:txBody>
      </p:sp>
      <p:sp>
        <p:nvSpPr>
          <p:cNvPr id="107" name="원호 106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1799664" y="2558422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원호 108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2898875" y="2116557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원호 110">
            <a:extLst>
              <a:ext uri="{FF2B5EF4-FFF2-40B4-BE49-F238E27FC236}">
                <a16:creationId xmlns:a16="http://schemas.microsoft.com/office/drawing/2014/main" id="{0C0FD2EE-12A9-4BF1-889A-7070A43FD51E}"/>
              </a:ext>
            </a:extLst>
          </p:cNvPr>
          <p:cNvSpPr/>
          <p:nvPr/>
        </p:nvSpPr>
        <p:spPr>
          <a:xfrm rot="3701582">
            <a:off x="3342414" y="2206019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1942951" y="2666300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3267353" y="2070617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53" y="2070617"/>
                <a:ext cx="4069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2387716" y="2141580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716" y="2141580"/>
                <a:ext cx="40273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/>
              <p:nvPr/>
            </p:nvSpPr>
            <p:spPr>
              <a:xfrm>
                <a:off x="3704155" y="2180919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55" y="2180919"/>
                <a:ext cx="4069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2478866" y="2480152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866" y="2480152"/>
                <a:ext cx="3764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3208905" y="2426057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05" y="2426057"/>
                <a:ext cx="3764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/>
              <p:nvPr/>
            </p:nvSpPr>
            <p:spPr>
              <a:xfrm>
                <a:off x="3620398" y="2551339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398" y="2551339"/>
                <a:ext cx="37644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자유형 118"/>
          <p:cNvSpPr/>
          <p:nvPr/>
        </p:nvSpPr>
        <p:spPr>
          <a:xfrm>
            <a:off x="1970907" y="2312096"/>
            <a:ext cx="2057400" cy="378069"/>
          </a:xfrm>
          <a:custGeom>
            <a:avLst/>
            <a:gdLst>
              <a:gd name="connsiteX0" fmla="*/ 0 w 2057400"/>
              <a:gd name="connsiteY0" fmla="*/ 378069 h 378069"/>
              <a:gd name="connsiteX1" fmla="*/ 1186962 w 2057400"/>
              <a:gd name="connsiteY1" fmla="*/ 0 h 378069"/>
              <a:gd name="connsiteX2" fmla="*/ 1547447 w 2057400"/>
              <a:gd name="connsiteY2" fmla="*/ 79131 h 378069"/>
              <a:gd name="connsiteX3" fmla="*/ 2057400 w 2057400"/>
              <a:gd name="connsiteY3" fmla="*/ 378069 h 3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78069">
                <a:moveTo>
                  <a:pt x="0" y="378069"/>
                </a:moveTo>
                <a:lnTo>
                  <a:pt x="1186962" y="0"/>
                </a:lnTo>
                <a:lnTo>
                  <a:pt x="1547447" y="79131"/>
                </a:lnTo>
                <a:lnTo>
                  <a:pt x="2057400" y="378069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/>
              <p:nvPr/>
            </p:nvSpPr>
            <p:spPr>
              <a:xfrm>
                <a:off x="3406278" y="2591806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278" y="2591806"/>
                <a:ext cx="46660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587128" y="4637215"/>
                <a:ext cx="6794831" cy="1487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=0°</m:t>
                    </m:r>
                  </m:oMath>
                </a14:m>
                <a:r>
                  <a:rPr lang="en-US" altLang="ko-KR" dirty="0" smtClean="0"/>
                  <a:t>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=135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85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smtClean="0"/>
                  <a:t> :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=130.92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8" y="4637215"/>
                <a:ext cx="6794831" cy="1487010"/>
              </a:xfrm>
              <a:prstGeom prst="rect">
                <a:avLst/>
              </a:prstGeom>
              <a:blipFill>
                <a:blip r:embed="rId14"/>
                <a:stretch>
                  <a:fillRect b="-57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4748974" y="877150"/>
                <a:ext cx="1714696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=85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0°~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5°</m:t>
                      </m:r>
                    </m:oMath>
                  </m:oMathPara>
                </a14:m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74" y="877150"/>
                <a:ext cx="1714696" cy="203132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08192" y="320687"/>
            <a:ext cx="3957784" cy="2871459"/>
          </a:xfrm>
          <a:prstGeom prst="rect">
            <a:avLst/>
          </a:prstGeom>
        </p:spPr>
      </p:pic>
      <p:pic>
        <p:nvPicPr>
          <p:cNvPr id="3" name="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638799" y="3278135"/>
            <a:ext cx="6227177" cy="32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5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Mechanics</a:t>
            </a:r>
            <a:endParaRPr lang="ko-KR" altLang="en-US" dirty="0"/>
          </a:p>
        </p:txBody>
      </p:sp>
      <p:pic>
        <p:nvPicPr>
          <p:cNvPr id="6" name="Picture 2" descr="Hand definition and meaning | Collins English Dictiona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87128" y="1145478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87128" y="2698498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3123353" y="2262301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82" idx="7"/>
            <a:endCxn id="60" idx="2"/>
          </p:cNvCxnSpPr>
          <p:nvPr/>
        </p:nvCxnSpPr>
        <p:spPr>
          <a:xfrm flipV="1">
            <a:off x="2004407" y="2298301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3627251" y="2393841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3986429" y="2661875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4116795" y="311634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60" idx="6"/>
            <a:endCxn id="64" idx="1"/>
          </p:cNvCxnSpPr>
          <p:nvPr/>
        </p:nvCxnSpPr>
        <p:spPr>
          <a:xfrm>
            <a:off x="3195353" y="2298301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64" idx="6"/>
          </p:cNvCxnSpPr>
          <p:nvPr/>
        </p:nvCxnSpPr>
        <p:spPr>
          <a:xfrm>
            <a:off x="3699251" y="2429841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4037121" y="2696793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2997608" y="1894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1585296" y="221011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3509800" y="1987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3887109" y="2292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76" name="원호 75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1799664" y="2554620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원호 77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2898875" y="211275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원호 79">
            <a:extLst>
              <a:ext uri="{FF2B5EF4-FFF2-40B4-BE49-F238E27FC236}">
                <a16:creationId xmlns:a16="http://schemas.microsoft.com/office/drawing/2014/main" id="{0C0FD2EE-12A9-4BF1-889A-7070A43FD51E}"/>
              </a:ext>
            </a:extLst>
          </p:cNvPr>
          <p:cNvSpPr/>
          <p:nvPr/>
        </p:nvSpPr>
        <p:spPr>
          <a:xfrm rot="3701582">
            <a:off x="3342414" y="2202217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1942951" y="2662498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원호 82">
            <a:extLst>
              <a:ext uri="{FF2B5EF4-FFF2-40B4-BE49-F238E27FC236}">
                <a16:creationId xmlns:a16="http://schemas.microsoft.com/office/drawing/2014/main" id="{409ADB08-DABB-403C-97EC-2F1C8D10DBB8}"/>
              </a:ext>
            </a:extLst>
          </p:cNvPr>
          <p:cNvSpPr/>
          <p:nvPr/>
        </p:nvSpPr>
        <p:spPr>
          <a:xfrm rot="5901649">
            <a:off x="3745855" y="2466277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3267353" y="2066815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353" y="2066815"/>
                <a:ext cx="40690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2387716" y="2137778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716" y="2137778"/>
                <a:ext cx="40273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/>
              <p:nvPr/>
            </p:nvSpPr>
            <p:spPr>
              <a:xfrm>
                <a:off x="3704155" y="2177117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55" y="2177117"/>
                <a:ext cx="4069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2478866" y="2476350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866" y="2476350"/>
                <a:ext cx="37645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3208905" y="2422255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05" y="2422255"/>
                <a:ext cx="3764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/>
              <p:nvPr/>
            </p:nvSpPr>
            <p:spPr>
              <a:xfrm>
                <a:off x="3620398" y="2547537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398" y="2547537"/>
                <a:ext cx="37644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/>
              <p:nvPr/>
            </p:nvSpPr>
            <p:spPr>
              <a:xfrm>
                <a:off x="3753797" y="2929720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797" y="2929720"/>
                <a:ext cx="376449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자유형 90"/>
          <p:cNvSpPr/>
          <p:nvPr/>
        </p:nvSpPr>
        <p:spPr>
          <a:xfrm>
            <a:off x="1983225" y="2290542"/>
            <a:ext cx="2162908" cy="852853"/>
          </a:xfrm>
          <a:custGeom>
            <a:avLst/>
            <a:gdLst>
              <a:gd name="connsiteX0" fmla="*/ 0 w 2162908"/>
              <a:gd name="connsiteY0" fmla="*/ 404446 h 852853"/>
              <a:gd name="connsiteX1" fmla="*/ 1151792 w 2162908"/>
              <a:gd name="connsiteY1" fmla="*/ 0 h 852853"/>
              <a:gd name="connsiteX2" fmla="*/ 1661746 w 2162908"/>
              <a:gd name="connsiteY2" fmla="*/ 123092 h 852853"/>
              <a:gd name="connsiteX3" fmla="*/ 1951892 w 2162908"/>
              <a:gd name="connsiteY3" fmla="*/ 307730 h 852853"/>
              <a:gd name="connsiteX4" fmla="*/ 2162908 w 2162908"/>
              <a:gd name="connsiteY4" fmla="*/ 852853 h 8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908" h="852853">
                <a:moveTo>
                  <a:pt x="0" y="404446"/>
                </a:moveTo>
                <a:lnTo>
                  <a:pt x="1151792" y="0"/>
                </a:lnTo>
                <a:lnTo>
                  <a:pt x="1661746" y="123092"/>
                </a:lnTo>
                <a:lnTo>
                  <a:pt x="1951892" y="307730"/>
                </a:lnTo>
                <a:lnTo>
                  <a:pt x="2162908" y="85285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1F8BEB-8FD3-4D9A-BC35-CE808A7C691E}"/>
              </a:ext>
            </a:extLst>
          </p:cNvPr>
          <p:cNvSpPr txBox="1"/>
          <p:nvPr/>
        </p:nvSpPr>
        <p:spPr>
          <a:xfrm>
            <a:off x="3882306" y="311746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T(4)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/>
              <p:nvPr/>
            </p:nvSpPr>
            <p:spPr>
              <a:xfrm>
                <a:off x="4082083" y="2722718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083" y="2722718"/>
                <a:ext cx="40690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/>
              <p:nvPr/>
            </p:nvSpPr>
            <p:spPr>
              <a:xfrm>
                <a:off x="3480526" y="2791933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526" y="2791933"/>
                <a:ext cx="4612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587128" y="4643703"/>
                <a:ext cx="6794831" cy="1480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=0°</m:t>
                    </m:r>
                  </m:oMath>
                </a14:m>
                <a:r>
                  <a:rPr lang="en-US" altLang="ko-KR" dirty="0" smtClean="0"/>
                  <a:t> 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=160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smtClean="0"/>
                  <a:t> :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=155.50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8" y="4643703"/>
                <a:ext cx="6794831" cy="1480662"/>
              </a:xfrm>
              <a:prstGeom prst="rect">
                <a:avLst/>
              </a:prstGeom>
              <a:blipFill>
                <a:blip r:embed="rId16"/>
                <a:stretch>
                  <a:fillRect b="-5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4748974" y="877150"/>
                <a:ext cx="1714696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=85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0°~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90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74" y="877150"/>
                <a:ext cx="1714696" cy="25853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1595" y="288551"/>
            <a:ext cx="3930761" cy="2795057"/>
          </a:xfrm>
          <a:prstGeom prst="rect">
            <a:avLst/>
          </a:prstGeom>
        </p:spPr>
      </p:pic>
      <p:pic>
        <p:nvPicPr>
          <p:cNvPr id="5" name="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918200" y="3435663"/>
            <a:ext cx="5934156" cy="310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0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de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4500" y="476250"/>
            <a:ext cx="5496852" cy="2880000"/>
          </a:xfrm>
          <a:prstGeom prst="rect">
            <a:avLst/>
          </a:prstGeom>
        </p:spPr>
      </p:pic>
      <p:pic>
        <p:nvPicPr>
          <p:cNvPr id="10" name="point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93387" y="476250"/>
            <a:ext cx="5524899" cy="2880000"/>
          </a:xfrm>
          <a:prstGeom prst="rect">
            <a:avLst/>
          </a:prstGeom>
        </p:spPr>
      </p:pic>
      <p:pic>
        <p:nvPicPr>
          <p:cNvPr id="11" name="fist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6454" y="3549650"/>
            <a:ext cx="552489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8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Introduction</a:t>
            </a:r>
            <a:endParaRPr lang="ko-KR" altLang="en-US"/>
          </a:p>
        </p:txBody>
      </p:sp>
      <p:pic>
        <p:nvPicPr>
          <p:cNvPr id="1026" name="Picture 2" descr="neomano gri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69" y="1338350"/>
            <a:ext cx="2848874" cy="20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628506" y="1064031"/>
            <a:ext cx="4675909" cy="5035954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endParaRPr lang="en-US" altLang="ko-KR"/>
          </a:p>
          <a:p>
            <a:pPr marL="45720" indent="0" algn="ctr">
              <a:buNone/>
            </a:pPr>
            <a:r>
              <a:rPr lang="en-US" altLang="ko-KR" sz="2800"/>
              <a:t>Hand-assist robots</a:t>
            </a:r>
          </a:p>
          <a:p>
            <a:pPr marL="45720" indent="0" algn="ctr">
              <a:buNone/>
            </a:pPr>
            <a:endParaRPr lang="en-US" altLang="ko-KR" sz="2800"/>
          </a:p>
          <a:p>
            <a:pPr marL="45720" indent="0" algn="ctr">
              <a:buNone/>
            </a:pPr>
            <a:r>
              <a:rPr lang="en-US" altLang="ko-KR" sz="2800"/>
              <a:t>Necessity</a:t>
            </a:r>
          </a:p>
          <a:p>
            <a:pPr marL="45720" indent="0" algn="ctr">
              <a:buNone/>
            </a:pPr>
            <a:endParaRPr lang="en-US" altLang="ko-KR" sz="2800"/>
          </a:p>
          <a:p>
            <a:pPr marL="45720" indent="0" algn="ctr">
              <a:buNone/>
            </a:pPr>
            <a:r>
              <a:rPr lang="en-US" altLang="ko-KR" sz="2800"/>
              <a:t>Limitation</a:t>
            </a:r>
          </a:p>
          <a:p>
            <a:pPr marL="45720" indent="0" algn="ctr">
              <a:buNone/>
            </a:pPr>
            <a:endParaRPr lang="en-US" altLang="ko-KR" sz="2800"/>
          </a:p>
          <a:p>
            <a:pPr marL="45720" indent="0" algn="ctr">
              <a:buNone/>
            </a:pPr>
            <a:r>
              <a:rPr lang="en-US" altLang="ko-KR" sz="2800"/>
              <a:t>Breakthrough?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132" y="1338350"/>
            <a:ext cx="3719160" cy="2525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0503" y="2649765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Bahnschrift Light Condensed" panose="020B0502040204020203" pitchFamily="34" charset="0"/>
              </a:rPr>
              <a:t>source: </a:t>
            </a:r>
            <a:r>
              <a:rPr lang="en-US" altLang="ko-KR" sz="1050" err="1">
                <a:latin typeface="Bahnschrift Light Condensed" panose="020B0502040204020203" pitchFamily="34" charset="0"/>
              </a:rPr>
              <a:t>neofect</a:t>
            </a:r>
            <a:endParaRPr lang="ko-KR" altLang="en-US" sz="1050">
              <a:latin typeface="Bahnschrift Light Condensed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75884" y="3830609"/>
            <a:ext cx="14895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Bahnschrift Light Condensed" panose="020B0502040204020203" pitchFamily="34" charset="0"/>
              </a:rPr>
              <a:t>source: SNU </a:t>
            </a:r>
            <a:r>
              <a:rPr lang="en-US" altLang="ko-KR" sz="1050" err="1">
                <a:latin typeface="Bahnschrift Light Condensed" panose="020B0502040204020203" pitchFamily="34" charset="0"/>
              </a:rPr>
              <a:t>BioRobotics</a:t>
            </a:r>
            <a:r>
              <a:rPr lang="en-US" altLang="ko-KR" sz="1050">
                <a:latin typeface="Bahnschrift Light Condensed" panose="020B0502040204020203" pitchFamily="34" charset="0"/>
              </a:rPr>
              <a:t> Lab</a:t>
            </a:r>
          </a:p>
        </p:txBody>
      </p:sp>
      <p:pic>
        <p:nvPicPr>
          <p:cNvPr id="1030" name="Picture 6" descr="https://wyss-prod.imgix.net/staticfiles/newsroom/pressreleases/glove-300x4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96" y="3438677"/>
            <a:ext cx="1922607" cy="28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36497" y="6253295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Bahnschrift Light Condensed" panose="020B0502040204020203" pitchFamily="34" charset="0"/>
              </a:rPr>
              <a:t>source: Harvard Wyss Institute</a:t>
            </a:r>
            <a:endParaRPr lang="ko-KR" altLang="en-US" sz="1050">
              <a:latin typeface="Bahnschrift Light Condensed" panose="020B0502040204020203" pitchFamily="34" charset="0"/>
            </a:endParaRPr>
          </a:p>
        </p:txBody>
      </p:sp>
      <p:pic>
        <p:nvPicPr>
          <p:cNvPr id="1032" name="Picture 8" descr="Lighter, cheaper robotic hand grabs more like the real deal - CNE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506" y="4146060"/>
            <a:ext cx="2866575" cy="194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905215" y="6018557"/>
            <a:ext cx="1418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Bahnschrift Light Condensed" panose="020B0502040204020203" pitchFamily="34" charset="0"/>
              </a:rPr>
              <a:t>source: Rehab Technologies</a:t>
            </a:r>
            <a:endParaRPr lang="ko-KR" altLang="en-US" sz="105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7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Project Target &amp; Goals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5266" y="1413164"/>
            <a:ext cx="11114116" cy="5012574"/>
          </a:xfrm>
        </p:spPr>
        <p:txBody>
          <a:bodyPr/>
          <a:lstStyle/>
          <a:p>
            <a:r>
              <a:rPr lang="en-US" altLang="ko-KR" dirty="0">
                <a:cs typeface="Calibri" panose="020F0502020204030204" pitchFamily="34" charset="0"/>
              </a:rPr>
              <a:t>Improve independence</a:t>
            </a:r>
          </a:p>
          <a:p>
            <a:endParaRPr lang="en-US" altLang="ko-KR" dirty="0">
              <a:cs typeface="Calibri" panose="020F0502020204030204" pitchFamily="34" charset="0"/>
            </a:endParaRPr>
          </a:p>
          <a:p>
            <a:r>
              <a:rPr lang="en-US" altLang="ko-KR" dirty="0">
                <a:cs typeface="Calibri" panose="020F0502020204030204" pitchFamily="34" charset="0"/>
              </a:rPr>
              <a:t>Easy to control</a:t>
            </a:r>
          </a:p>
          <a:p>
            <a:pPr marL="45720" indent="0">
              <a:buNone/>
            </a:pPr>
            <a:r>
              <a:rPr lang="en-US" altLang="ko-KR" dirty="0">
                <a:cs typeface="Calibri" panose="020F0502020204030204" pitchFamily="34" charset="0"/>
              </a:rPr>
              <a:t>	-  freely controllable with adaptation</a:t>
            </a:r>
          </a:p>
          <a:p>
            <a:endParaRPr lang="en-US" altLang="ko-KR" dirty="0">
              <a:cs typeface="Calibri" panose="020F0502020204030204" pitchFamily="34" charset="0"/>
            </a:endParaRPr>
          </a:p>
          <a:p>
            <a:r>
              <a:rPr lang="en-US" altLang="ko-KR" dirty="0" smtClean="0">
                <a:cs typeface="Calibri" panose="020F0502020204030204" pitchFamily="34" charset="0"/>
              </a:rPr>
              <a:t>Rehabilitation</a:t>
            </a:r>
            <a:endParaRPr lang="en-US" altLang="ko-KR" dirty="0">
              <a:cs typeface="Calibri" panose="020F0502020204030204" pitchFamily="34" charset="0"/>
            </a:endParaRPr>
          </a:p>
          <a:p>
            <a:pPr marL="45720" indent="0">
              <a:buNone/>
            </a:pPr>
            <a:r>
              <a:rPr lang="en-US" altLang="ko-KR" dirty="0">
                <a:cs typeface="Calibri" panose="020F0502020204030204" pitchFamily="34" charset="0"/>
              </a:rPr>
              <a:t>	-  Improve muscle and grabbing power</a:t>
            </a:r>
          </a:p>
        </p:txBody>
      </p:sp>
    </p:spTree>
    <p:extLst>
      <p:ext uri="{BB962C8B-B14F-4D97-AF65-F5344CB8AC3E}">
        <p14:creationId xmlns:p14="http://schemas.microsoft.com/office/powerpoint/2010/main" val="249450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Mechanism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64676" y="1413164"/>
            <a:ext cx="7514705" cy="5012574"/>
          </a:xfrm>
        </p:spPr>
        <p:txBody>
          <a:bodyPr/>
          <a:lstStyle/>
          <a:p>
            <a:r>
              <a:rPr lang="en-US" altLang="ko-KR"/>
              <a:t>How to?</a:t>
            </a:r>
          </a:p>
          <a:p>
            <a:pPr marL="45720" indent="0">
              <a:buNone/>
            </a:pPr>
            <a:r>
              <a:rPr lang="en-US" altLang="ko-KR"/>
              <a:t>	-  electric signal (X)</a:t>
            </a:r>
          </a:p>
          <a:p>
            <a:pPr marL="45720" indent="0">
              <a:buNone/>
            </a:pPr>
            <a:r>
              <a:rPr lang="en-US" altLang="ko-KR"/>
              <a:t>	-  perimeter (O)</a:t>
            </a:r>
            <a:endParaRPr lang="en-US" altLang="ko-KR">
              <a:ea typeface="+mj-ea"/>
              <a:cs typeface="Calibri" panose="020F0502020204030204" pitchFamily="34" charset="0"/>
            </a:endParaRPr>
          </a:p>
          <a:p>
            <a:pPr marL="45720" indent="0">
              <a:buNone/>
            </a:pPr>
            <a:endParaRPr lang="en-US" altLang="ko-KR">
              <a:ea typeface="+mj-ea"/>
              <a:cs typeface="Calibri" panose="020F0502020204030204" pitchFamily="34" charset="0"/>
            </a:endParaRPr>
          </a:p>
          <a:p>
            <a:r>
              <a:rPr lang="en-US" altLang="ko-KR">
                <a:ea typeface="+mj-ea"/>
                <a:cs typeface="Calibri" panose="020F0502020204030204" pitchFamily="34" charset="0"/>
              </a:rPr>
              <a:t>Hand related arm muscles</a:t>
            </a:r>
          </a:p>
          <a:p>
            <a:pPr marL="45720" indent="0">
              <a:buNone/>
            </a:pPr>
            <a:r>
              <a:rPr lang="en-US" altLang="ko-KR">
                <a:ea typeface="+mj-ea"/>
                <a:cs typeface="Calibri" panose="020F0502020204030204" pitchFamily="34" charset="0"/>
              </a:rPr>
              <a:t>	-  </a:t>
            </a:r>
            <a:r>
              <a:rPr lang="en-US" altLang="ko-KR" err="1">
                <a:ea typeface="+mj-ea"/>
                <a:cs typeface="Calibri" panose="020F0502020204030204" pitchFamily="34" charset="0"/>
              </a:rPr>
              <a:t>brachioradialis</a:t>
            </a:r>
            <a:r>
              <a:rPr lang="en-US" altLang="ko-KR" sz="1200">
                <a:ea typeface="+mj-ea"/>
                <a:cs typeface="Calibri" panose="020F0502020204030204" pitchFamily="34" charset="0"/>
              </a:rPr>
              <a:t>(</a:t>
            </a:r>
            <a:r>
              <a:rPr lang="ko-KR" altLang="en-US" sz="1200" err="1">
                <a:ea typeface="+mj-ea"/>
                <a:cs typeface="Calibri" panose="020F0502020204030204" pitchFamily="34" charset="0"/>
              </a:rPr>
              <a:t>완요골근</a:t>
            </a:r>
            <a:r>
              <a:rPr lang="en-US" altLang="ko-KR" sz="1200">
                <a:ea typeface="+mj-ea"/>
                <a:cs typeface="Calibri" panose="020F0502020204030204" pitchFamily="34" charset="0"/>
              </a:rPr>
              <a:t>)  </a:t>
            </a:r>
            <a:r>
              <a:rPr lang="en-US" altLang="ko-KR">
                <a:ea typeface="+mj-ea"/>
                <a:cs typeface="Calibri" panose="020F0502020204030204" pitchFamily="34" charset="0"/>
              </a:rPr>
              <a:t>:  lifting</a:t>
            </a:r>
            <a:endParaRPr lang="en-US" altLang="ko-KR" sz="1200">
              <a:ea typeface="+mj-ea"/>
              <a:cs typeface="Calibri" panose="020F0502020204030204" pitchFamily="34" charset="0"/>
            </a:endParaRPr>
          </a:p>
          <a:p>
            <a:pPr marL="45720" indent="0">
              <a:buNone/>
            </a:pPr>
            <a:r>
              <a:rPr lang="en-US" altLang="ko-KR">
                <a:ea typeface="+mj-ea"/>
                <a:cs typeface="Calibri" panose="020F0502020204030204" pitchFamily="34" charset="0"/>
              </a:rPr>
              <a:t>	</a:t>
            </a:r>
            <a:r>
              <a:rPr lang="en-US" altLang="ko-KR" b="1" u="sng">
                <a:ea typeface="+mj-ea"/>
                <a:cs typeface="Calibri" panose="020F0502020204030204" pitchFamily="34" charset="0"/>
              </a:rPr>
              <a:t>-  palmaris longus</a:t>
            </a:r>
            <a:r>
              <a:rPr lang="en-US" altLang="ko-KR" sz="1200" b="1" u="sng">
                <a:cs typeface="Calibri" panose="020F0502020204030204" pitchFamily="34" charset="0"/>
              </a:rPr>
              <a:t>(</a:t>
            </a:r>
            <a:r>
              <a:rPr lang="ko-KR" altLang="en-US" sz="1200" b="1" u="sng" err="1">
                <a:cs typeface="Calibri" panose="020F0502020204030204" pitchFamily="34" charset="0"/>
              </a:rPr>
              <a:t>수장근</a:t>
            </a:r>
            <a:r>
              <a:rPr lang="en-US" altLang="ko-KR" sz="1200" b="1" u="sng">
                <a:cs typeface="Calibri" panose="020F0502020204030204" pitchFamily="34" charset="0"/>
              </a:rPr>
              <a:t>)  </a:t>
            </a:r>
            <a:r>
              <a:rPr lang="en-US" altLang="ko-KR" b="1" u="sng">
                <a:cs typeface="Calibri" panose="020F0502020204030204" pitchFamily="34" charset="0"/>
              </a:rPr>
              <a:t>:  grabbing</a:t>
            </a:r>
            <a:endParaRPr lang="en-US" altLang="ko-KR" sz="1200" b="1" u="sng">
              <a:cs typeface="Calibri" panose="020F0502020204030204" pitchFamily="34" charset="0"/>
            </a:endParaRPr>
          </a:p>
        </p:txBody>
      </p:sp>
      <p:pic>
        <p:nvPicPr>
          <p:cNvPr id="2050" name="Picture 2" descr="An anterior view of the forearm showing the bony elements and the associated muscles muscles. The visible, labelled muscles are as follows: Biceps Brachii, Brachialis, Pronator Teres, Brachioradialis, Extensor Carpi Radialis Longus, Palmaris Longus (highlighted in green), Extensor Carpi Radialis Brevis, Flexor Carpi Radialis, Flexor Carpi Ulnaris, Flexor Retinaculum and Flexor Aponeurosi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2078187"/>
            <a:ext cx="2826327" cy="2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5142" y="4846318"/>
            <a:ext cx="1168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Bahnschrift Light Condensed" panose="020B0502040204020203" pitchFamily="34" charset="0"/>
              </a:rPr>
              <a:t>source: </a:t>
            </a:r>
            <a:r>
              <a:rPr lang="en-US" altLang="ko-KR" sz="1050" err="1">
                <a:latin typeface="Bahnschrift Light Condensed" panose="020B0502040204020203" pitchFamily="34" charset="0"/>
              </a:rPr>
              <a:t>GetBodySmart</a:t>
            </a:r>
            <a:endParaRPr lang="ko-KR" altLang="en-US" sz="105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4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449,362 Woman Arm Stock Photos, Pictures &amp;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6" t="14246" r="11646"/>
          <a:stretch/>
        </p:blipFill>
        <p:spPr bwMode="auto">
          <a:xfrm>
            <a:off x="515548" y="1464304"/>
            <a:ext cx="4036791" cy="474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66366" y="1188039"/>
            <a:ext cx="3706286" cy="5012574"/>
          </a:xfrm>
        </p:spPr>
        <p:txBody>
          <a:bodyPr>
            <a:normAutofit lnSpcReduction="10000"/>
          </a:bodyPr>
          <a:lstStyle/>
          <a:p>
            <a:r>
              <a:rPr lang="en-US" altLang="ko-KR"/>
              <a:t>DOF (1+3 fingers)</a:t>
            </a:r>
          </a:p>
          <a:p>
            <a:pPr marL="45720" indent="0">
              <a:buNone/>
            </a:pPr>
            <a:r>
              <a:rPr lang="en-US" altLang="ko-KR"/>
              <a:t>	-  (1 x 3) + (3 x 3) DOF</a:t>
            </a:r>
          </a:p>
          <a:p>
            <a:pPr marL="45720" indent="0">
              <a:buNone/>
            </a:pPr>
            <a:endParaRPr lang="en-US" altLang="ko-KR"/>
          </a:p>
          <a:p>
            <a:r>
              <a:rPr lang="en-US" altLang="ko-KR"/>
              <a:t>Perimeter measurement</a:t>
            </a:r>
          </a:p>
          <a:p>
            <a:pPr marL="45720" indent="0">
              <a:buNone/>
            </a:pPr>
            <a:r>
              <a:rPr lang="en-US" altLang="ko-KR"/>
              <a:t>	-  strain gauge</a:t>
            </a:r>
          </a:p>
          <a:p>
            <a:pPr marL="45720" indent="0">
              <a:buNone/>
            </a:pPr>
            <a:endParaRPr lang="en-US" altLang="ko-KR"/>
          </a:p>
          <a:p>
            <a:r>
              <a:rPr lang="en-US" altLang="ko-KR"/>
              <a:t>Control</a:t>
            </a:r>
          </a:p>
          <a:p>
            <a:pPr marL="45720" indent="0">
              <a:buNone/>
            </a:pPr>
            <a:r>
              <a:rPr lang="en-US" altLang="ko-KR"/>
              <a:t>	-  with wire (PE)</a:t>
            </a:r>
          </a:p>
          <a:p>
            <a:pPr marL="45720" indent="0">
              <a:buNone/>
            </a:pPr>
            <a:endParaRPr lang="en-US" altLang="ko-KR"/>
          </a:p>
          <a:p>
            <a:r>
              <a:rPr lang="en-US" altLang="ko-KR"/>
              <a:t>Target grabbing power</a:t>
            </a:r>
          </a:p>
          <a:p>
            <a:pPr marL="45720" indent="0">
              <a:buNone/>
            </a:pPr>
            <a:r>
              <a:rPr lang="en-US" altLang="ko-KR"/>
              <a:t>	-  10 ~ 20N</a:t>
            </a:r>
          </a:p>
          <a:p>
            <a:pPr marL="45720" indent="0">
              <a:buNone/>
            </a:pPr>
            <a:endParaRPr lang="en-US" altLang="ko-KR"/>
          </a:p>
          <a:p>
            <a:pPr marL="45720" indent="0">
              <a:buNone/>
            </a:pPr>
            <a:endParaRPr lang="en-US" altLang="ko-KR"/>
          </a:p>
          <a:p>
            <a:endParaRPr lang="en-US" altLang="ko-KR"/>
          </a:p>
          <a:p>
            <a:pPr marL="45720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19907953">
            <a:off x="1671451" y="3830189"/>
            <a:ext cx="966104" cy="228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controller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964654" y="5421587"/>
            <a:ext cx="657733" cy="309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800"/>
              </a:lnSpc>
            </a:pPr>
            <a:r>
              <a:rPr lang="en-US" altLang="ko-KR" sz="1200">
                <a:solidFill>
                  <a:schemeClr val="tx1"/>
                </a:solidFill>
              </a:rPr>
              <a:t>Strain-gauge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531797" y="5303326"/>
            <a:ext cx="215208" cy="1182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747764" y="5729102"/>
            <a:ext cx="199531" cy="136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endCxn id="11" idx="2"/>
          </p:cNvCxnSpPr>
          <p:nvPr/>
        </p:nvCxnSpPr>
        <p:spPr>
          <a:xfrm flipH="1" flipV="1">
            <a:off x="2208436" y="4044899"/>
            <a:ext cx="906974" cy="1376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19907953">
            <a:off x="1595402" y="3513599"/>
            <a:ext cx="712681" cy="228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</a:rPr>
              <a:t>motor</a:t>
            </a:r>
            <a:endParaRPr lang="ko-KR" altLang="en-US" sz="140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stCxn id="11" idx="0"/>
          </p:cNvCxnSpPr>
          <p:nvPr/>
        </p:nvCxnSpPr>
        <p:spPr>
          <a:xfrm flipH="1" flipV="1">
            <a:off x="2034353" y="3694326"/>
            <a:ext cx="66217" cy="149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endCxn id="19" idx="5"/>
          </p:cNvCxnSpPr>
          <p:nvPr/>
        </p:nvCxnSpPr>
        <p:spPr>
          <a:xfrm flipH="1" flipV="1">
            <a:off x="1394309" y="2305871"/>
            <a:ext cx="611367" cy="1155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1332853" y="2244415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193024" y="2010317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81475" y="178563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endCxn id="20" idx="5"/>
          </p:cNvCxnSpPr>
          <p:nvPr/>
        </p:nvCxnSpPr>
        <p:spPr>
          <a:xfrm flipH="1" flipV="1">
            <a:off x="1254480" y="2071773"/>
            <a:ext cx="101634" cy="164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20" idx="1"/>
            <a:endCxn id="21" idx="4"/>
          </p:cNvCxnSpPr>
          <p:nvPr/>
        </p:nvCxnSpPr>
        <p:spPr>
          <a:xfrm flipH="1" flipV="1">
            <a:off x="1117475" y="1857639"/>
            <a:ext cx="86093" cy="163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21" idx="1"/>
          </p:cNvCxnSpPr>
          <p:nvPr/>
        </p:nvCxnSpPr>
        <p:spPr>
          <a:xfrm>
            <a:off x="947244" y="1513422"/>
            <a:ext cx="144775" cy="282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922791" y="150440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Structure</a:t>
            </a:r>
            <a:endParaRPr lang="ko-KR" altLang="en-US"/>
          </a:p>
        </p:txBody>
      </p:sp>
      <p:pic>
        <p:nvPicPr>
          <p:cNvPr id="1026" name="Picture 2" descr="robotic hand">
            <a:extLst>
              <a:ext uri="{FF2B5EF4-FFF2-40B4-BE49-F238E27FC236}">
                <a16:creationId xmlns:a16="http://schemas.microsoft.com/office/drawing/2014/main" id="{234B9669-8A97-4E18-978A-38CDBC24D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1"/>
          <a:stretch/>
        </p:blipFill>
        <p:spPr bwMode="auto">
          <a:xfrm>
            <a:off x="7739859" y="676679"/>
            <a:ext cx="3876528" cy="19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88C13-44FE-4A9C-A071-B8A57B0113F6}"/>
              </a:ext>
            </a:extLst>
          </p:cNvPr>
          <p:cNvSpPr txBox="1"/>
          <p:nvPr/>
        </p:nvSpPr>
        <p:spPr>
          <a:xfrm>
            <a:off x="9278888" y="580709"/>
            <a:ext cx="23374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latin typeface="Bahnschrift Light Condensed" panose="020B0502040204020203" pitchFamily="34" charset="0"/>
              </a:rPr>
              <a:t>source: Movement Control Lab., Washington Univ.</a:t>
            </a:r>
            <a:endParaRPr lang="ko-KR" altLang="en-US" sz="1050">
              <a:latin typeface="Bahnschrift Light Condensed" panose="020B0502040204020203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42411"/>
              </p:ext>
            </p:extLst>
          </p:nvPr>
        </p:nvGraphicFramePr>
        <p:xfrm>
          <a:off x="7472206" y="3059000"/>
          <a:ext cx="4133130" cy="1099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042">
                  <a:extLst>
                    <a:ext uri="{9D8B030D-6E8A-4147-A177-3AD203B41FA5}">
                      <a16:colId xmlns:a16="http://schemas.microsoft.com/office/drawing/2014/main" val="3215500674"/>
                    </a:ext>
                  </a:extLst>
                </a:gridCol>
                <a:gridCol w="1862088">
                  <a:extLst>
                    <a:ext uri="{9D8B030D-6E8A-4147-A177-3AD203B41FA5}">
                      <a16:colId xmlns:a16="http://schemas.microsoft.com/office/drawing/2014/main" val="465687003"/>
                    </a:ext>
                  </a:extLst>
                </a:gridCol>
              </a:tblGrid>
              <a:tr h="366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50mm</a:t>
                      </a:r>
                      <a:r>
                        <a:rPr lang="en-US" altLang="ko-KR" baseline="0"/>
                        <a:t> below elbow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perimeter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9572"/>
                  </a:ext>
                </a:extLst>
              </a:tr>
              <a:tr h="366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with no grasp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248mm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586989"/>
                  </a:ext>
                </a:extLst>
              </a:tr>
              <a:tr h="366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with</a:t>
                      </a:r>
                      <a:r>
                        <a:rPr lang="en-US" altLang="ko-KR" baseline="0"/>
                        <a:t> grasp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252mm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59567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76239"/>
              </p:ext>
            </p:extLst>
          </p:nvPr>
        </p:nvGraphicFramePr>
        <p:xfrm>
          <a:off x="7483256" y="4568375"/>
          <a:ext cx="4133131" cy="146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192">
                  <a:extLst>
                    <a:ext uri="{9D8B030D-6E8A-4147-A177-3AD203B41FA5}">
                      <a16:colId xmlns:a16="http://schemas.microsoft.com/office/drawing/2014/main" val="3215500674"/>
                    </a:ext>
                  </a:extLst>
                </a:gridCol>
                <a:gridCol w="1564850">
                  <a:extLst>
                    <a:ext uri="{9D8B030D-6E8A-4147-A177-3AD203B41FA5}">
                      <a16:colId xmlns:a16="http://schemas.microsoft.com/office/drawing/2014/main" val="3763672066"/>
                    </a:ext>
                  </a:extLst>
                </a:gridCol>
                <a:gridCol w="1862089">
                  <a:extLst>
                    <a:ext uri="{9D8B030D-6E8A-4147-A177-3AD203B41FA5}">
                      <a16:colId xmlns:a16="http://schemas.microsoft.com/office/drawing/2014/main" val="465687003"/>
                    </a:ext>
                  </a:extLst>
                </a:gridCol>
              </a:tblGrid>
              <a:tr h="3665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wire</a:t>
                      </a:r>
                      <a:r>
                        <a:rPr lang="en-US" altLang="ko-KR" baseline="0"/>
                        <a:t> control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wire length</a:t>
                      </a:r>
                      <a:r>
                        <a:rPr lang="en-US" altLang="ko-KR" baseline="0"/>
                        <a:t> 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679572"/>
                  </a:ext>
                </a:extLst>
              </a:tr>
              <a:tr h="36656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with no grasp</a:t>
                      </a: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 (reference)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586989"/>
                  </a:ext>
                </a:extLst>
              </a:tr>
              <a:tr h="36656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grasp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/>
                        <a:t>index finger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-50mm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59567"/>
                  </a:ext>
                </a:extLst>
              </a:tr>
              <a:tr h="36656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middle finger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-55mm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7395"/>
                  </a:ext>
                </a:extLst>
              </a:tr>
            </a:tbl>
          </a:graphicData>
        </a:graphic>
      </p:graphicFrame>
      <p:cxnSp>
        <p:nvCxnSpPr>
          <p:cNvPr id="26" name="직선 연결선 25"/>
          <p:cNvCxnSpPr/>
          <p:nvPr/>
        </p:nvCxnSpPr>
        <p:spPr>
          <a:xfrm flipH="1" flipV="1">
            <a:off x="1305297" y="2649333"/>
            <a:ext cx="585242" cy="873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091960" y="238698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54310" y="223949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H="1" flipV="1">
            <a:off x="1006646" y="2285331"/>
            <a:ext cx="101650" cy="1114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969061" y="2126428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106710" y="207726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>
            <a:stCxn id="28" idx="3"/>
            <a:endCxn id="33" idx="4"/>
          </p:cNvCxnSpPr>
          <p:nvPr/>
        </p:nvCxnSpPr>
        <p:spPr>
          <a:xfrm flipV="1">
            <a:off x="964854" y="2198428"/>
            <a:ext cx="40207" cy="102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1041061" y="2119056"/>
            <a:ext cx="76193" cy="237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7AC49D4-BF6F-4B3D-880E-D2B069B969DC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1277295" y="2814854"/>
            <a:ext cx="620515" cy="7122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294D756-83F2-47A3-BA33-1EBB42164536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940050" y="2877738"/>
            <a:ext cx="957760" cy="649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BC2B4A0C-5225-44B7-8BC1-FA55DCB231D6}"/>
              </a:ext>
            </a:extLst>
          </p:cNvPr>
          <p:cNvSpPr/>
          <p:nvPr/>
        </p:nvSpPr>
        <p:spPr>
          <a:xfrm>
            <a:off x="910499" y="285490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2092BCE-7C47-42E4-8C20-FDE5F97119CD}"/>
              </a:ext>
            </a:extLst>
          </p:cNvPr>
          <p:cNvSpPr/>
          <p:nvPr/>
        </p:nvSpPr>
        <p:spPr>
          <a:xfrm>
            <a:off x="802423" y="277885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9320E6D-5699-4F0E-99D1-B3863E5FB144}"/>
              </a:ext>
            </a:extLst>
          </p:cNvPr>
          <p:cNvSpPr/>
          <p:nvPr/>
        </p:nvSpPr>
        <p:spPr>
          <a:xfrm>
            <a:off x="961316" y="277885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68DF79C-A43D-4558-A8FB-BAC4A4F089EF}"/>
              </a:ext>
            </a:extLst>
          </p:cNvPr>
          <p:cNvSpPr/>
          <p:nvPr/>
        </p:nvSpPr>
        <p:spPr>
          <a:xfrm>
            <a:off x="1191665" y="2841738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0AB006B-ADDC-41F0-BEDB-66C687E9B668}"/>
              </a:ext>
            </a:extLst>
          </p:cNvPr>
          <p:cNvSpPr/>
          <p:nvPr/>
        </p:nvSpPr>
        <p:spPr>
          <a:xfrm>
            <a:off x="969061" y="2618537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F41AE26-C948-47D2-BEC2-6DD731B018B8}"/>
              </a:ext>
            </a:extLst>
          </p:cNvPr>
          <p:cNvSpPr/>
          <p:nvPr/>
        </p:nvSpPr>
        <p:spPr>
          <a:xfrm>
            <a:off x="826774" y="251087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9C2B032-D93A-45C7-9F0B-97A80B01FCF2}"/>
              </a:ext>
            </a:extLst>
          </p:cNvPr>
          <p:cNvSpPr/>
          <p:nvPr/>
        </p:nvSpPr>
        <p:spPr>
          <a:xfrm>
            <a:off x="1031327" y="253938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7CF7743-D4F7-4609-BB57-BC8805E7534F}"/>
              </a:ext>
            </a:extLst>
          </p:cNvPr>
          <p:cNvSpPr/>
          <p:nvPr/>
        </p:nvSpPr>
        <p:spPr>
          <a:xfrm>
            <a:off x="1235410" y="2628258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564225A-7362-4783-8931-0F4F07FF7404}"/>
              </a:ext>
            </a:extLst>
          </p:cNvPr>
          <p:cNvCxnSpPr>
            <a:cxnSpLocks/>
            <a:stCxn id="39" idx="1"/>
            <a:endCxn id="40" idx="5"/>
          </p:cNvCxnSpPr>
          <p:nvPr/>
        </p:nvCxnSpPr>
        <p:spPr>
          <a:xfrm flipH="1" flipV="1">
            <a:off x="863879" y="2840310"/>
            <a:ext cx="57164" cy="25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A2FC2C9-1AF3-402F-896A-FAA513BD389A}"/>
              </a:ext>
            </a:extLst>
          </p:cNvPr>
          <p:cNvCxnSpPr>
            <a:cxnSpLocks/>
            <a:stCxn id="41" idx="2"/>
            <a:endCxn id="40" idx="6"/>
          </p:cNvCxnSpPr>
          <p:nvPr/>
        </p:nvCxnSpPr>
        <p:spPr>
          <a:xfrm flipH="1">
            <a:off x="874423" y="2814854"/>
            <a:ext cx="868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E036B4F-EC86-40D6-B494-F9A0E831719D}"/>
              </a:ext>
            </a:extLst>
          </p:cNvPr>
          <p:cNvCxnSpPr>
            <a:cxnSpLocks/>
            <a:stCxn id="42" idx="2"/>
            <a:endCxn id="41" idx="5"/>
          </p:cNvCxnSpPr>
          <p:nvPr/>
        </p:nvCxnSpPr>
        <p:spPr>
          <a:xfrm flipH="1" flipV="1">
            <a:off x="1022772" y="2840310"/>
            <a:ext cx="168893" cy="37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6D53F3D-C068-48E9-8181-A9299F2E512E}"/>
              </a:ext>
            </a:extLst>
          </p:cNvPr>
          <p:cNvCxnSpPr>
            <a:cxnSpLocks/>
            <a:stCxn id="43" idx="1"/>
            <a:endCxn id="44" idx="5"/>
          </p:cNvCxnSpPr>
          <p:nvPr/>
        </p:nvCxnSpPr>
        <p:spPr>
          <a:xfrm flipH="1" flipV="1">
            <a:off x="888230" y="2572330"/>
            <a:ext cx="91375" cy="567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14B67F4-53D8-4767-8038-77FCCF1B6DC3}"/>
              </a:ext>
            </a:extLst>
          </p:cNvPr>
          <p:cNvCxnSpPr>
            <a:cxnSpLocks/>
            <a:stCxn id="45" idx="2"/>
            <a:endCxn id="44" idx="6"/>
          </p:cNvCxnSpPr>
          <p:nvPr/>
        </p:nvCxnSpPr>
        <p:spPr>
          <a:xfrm flipH="1" flipV="1">
            <a:off x="898774" y="2546874"/>
            <a:ext cx="132553" cy="28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A85201D-6013-4149-AFF0-19BB72A734F7}"/>
              </a:ext>
            </a:extLst>
          </p:cNvPr>
          <p:cNvCxnSpPr>
            <a:cxnSpLocks/>
            <a:stCxn id="46" idx="1"/>
            <a:endCxn id="45" idx="6"/>
          </p:cNvCxnSpPr>
          <p:nvPr/>
        </p:nvCxnSpPr>
        <p:spPr>
          <a:xfrm flipH="1" flipV="1">
            <a:off x="1103327" y="2575382"/>
            <a:ext cx="142627" cy="634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41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Mechanics</a:t>
            </a:r>
            <a:endParaRPr lang="ko-KR" altLang="en-US"/>
          </a:p>
        </p:txBody>
      </p:sp>
      <p:pic>
        <p:nvPicPr>
          <p:cNvPr id="6" name="Picture 2" descr="Hand definition and meaning | Collins English Dictiona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43168" y="1198230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 flipV="1">
            <a:off x="543168" y="2807224"/>
            <a:ext cx="1431690" cy="641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3249993" y="1880911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endCxn id="37" idx="3"/>
          </p:cNvCxnSpPr>
          <p:nvPr/>
        </p:nvCxnSpPr>
        <p:spPr>
          <a:xfrm flipV="1">
            <a:off x="3156012" y="1942367"/>
            <a:ext cx="104525" cy="9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560651" y="1620070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888894" y="155266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269897" y="145888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>
            <a:endCxn id="46" idx="3"/>
          </p:cNvCxnSpPr>
          <p:nvPr/>
        </p:nvCxnSpPr>
        <p:spPr>
          <a:xfrm flipV="1">
            <a:off x="3321993" y="1681526"/>
            <a:ext cx="249202" cy="199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6" idx="6"/>
            <a:endCxn id="47" idx="2"/>
          </p:cNvCxnSpPr>
          <p:nvPr/>
        </p:nvCxnSpPr>
        <p:spPr>
          <a:xfrm flipV="1">
            <a:off x="3632651" y="1588664"/>
            <a:ext cx="256243" cy="67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47" idx="7"/>
            <a:endCxn id="48" idx="2"/>
          </p:cNvCxnSpPr>
          <p:nvPr/>
        </p:nvCxnSpPr>
        <p:spPr>
          <a:xfrm flipV="1">
            <a:off x="3950350" y="1494882"/>
            <a:ext cx="319547" cy="68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2320935" y="2631187"/>
            <a:ext cx="72000" cy="720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>
            <a:endCxn id="62" idx="2"/>
          </p:cNvCxnSpPr>
          <p:nvPr/>
        </p:nvCxnSpPr>
        <p:spPr>
          <a:xfrm flipV="1">
            <a:off x="1974858" y="2667187"/>
            <a:ext cx="346077" cy="14003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2392935" y="2042292"/>
            <a:ext cx="763077" cy="58889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2927412" y="1620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035" name="TextBox 1034"/>
          <p:cNvSpPr txBox="1"/>
          <p:nvPr/>
        </p:nvSpPr>
        <p:spPr>
          <a:xfrm>
            <a:off x="2032968" y="273592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1036" name="TextBox 1035"/>
          <p:cNvSpPr txBox="1"/>
          <p:nvPr/>
        </p:nvSpPr>
        <p:spPr>
          <a:xfrm>
            <a:off x="3397802" y="1283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37" name="TextBox 1036"/>
          <p:cNvSpPr txBox="1"/>
          <p:nvPr/>
        </p:nvSpPr>
        <p:spPr>
          <a:xfrm>
            <a:off x="3742514" y="11544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38" name="TextBox 1037"/>
          <p:cNvSpPr txBox="1"/>
          <p:nvPr/>
        </p:nvSpPr>
        <p:spPr>
          <a:xfrm>
            <a:off x="4147896" y="107234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90B74501-0D7A-4C93-942A-61759F647356}"/>
              </a:ext>
            </a:extLst>
          </p:cNvPr>
          <p:cNvSpPr/>
          <p:nvPr/>
        </p:nvSpPr>
        <p:spPr>
          <a:xfrm>
            <a:off x="2288410" y="2352006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/>
              <p:nvPr/>
            </p:nvSpPr>
            <p:spPr>
              <a:xfrm>
                <a:off x="2592515" y="2510524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515" y="2510524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원호 32">
            <a:extLst>
              <a:ext uri="{FF2B5EF4-FFF2-40B4-BE49-F238E27FC236}">
                <a16:creationId xmlns:a16="http://schemas.microsoft.com/office/drawing/2014/main" id="{908E5326-4A09-4F8A-8F03-3CFFC64FD5B9}"/>
              </a:ext>
            </a:extLst>
          </p:cNvPr>
          <p:cNvSpPr/>
          <p:nvPr/>
        </p:nvSpPr>
        <p:spPr>
          <a:xfrm>
            <a:off x="3000808" y="175779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447E2F-28A9-4B7D-9ADA-48EAF8A00BC5}"/>
                  </a:ext>
                </a:extLst>
              </p:cNvPr>
              <p:cNvSpPr txBox="1"/>
              <p:nvPr/>
            </p:nvSpPr>
            <p:spPr>
              <a:xfrm>
                <a:off x="3256370" y="1927854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447E2F-28A9-4B7D-9ADA-48EAF8A0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70" y="1927854"/>
                <a:ext cx="4666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원호 34">
            <a:extLst>
              <a:ext uri="{FF2B5EF4-FFF2-40B4-BE49-F238E27FC236}">
                <a16:creationId xmlns:a16="http://schemas.microsoft.com/office/drawing/2014/main" id="{F6F739FD-A9BA-4B0C-A42C-D078F3CE1EC7}"/>
              </a:ext>
            </a:extLst>
          </p:cNvPr>
          <p:cNvSpPr/>
          <p:nvPr/>
        </p:nvSpPr>
        <p:spPr>
          <a:xfrm rot="513731">
            <a:off x="3391858" y="1530899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63315-3303-4083-8B63-09F371585FDD}"/>
                  </a:ext>
                </a:extLst>
              </p:cNvPr>
              <p:cNvSpPr txBox="1"/>
              <p:nvPr/>
            </p:nvSpPr>
            <p:spPr>
              <a:xfrm>
                <a:off x="3655592" y="1727713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63315-3303-4083-8B63-09F371585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92" y="1727713"/>
                <a:ext cx="4666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원호 38">
            <a:extLst>
              <a:ext uri="{FF2B5EF4-FFF2-40B4-BE49-F238E27FC236}">
                <a16:creationId xmlns:a16="http://schemas.microsoft.com/office/drawing/2014/main" id="{53138C54-164E-4AC6-928C-900537CA0254}"/>
              </a:ext>
            </a:extLst>
          </p:cNvPr>
          <p:cNvSpPr/>
          <p:nvPr/>
        </p:nvSpPr>
        <p:spPr>
          <a:xfrm rot="1592625">
            <a:off x="3701980" y="1349112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BB872-584B-49B3-8AD8-2A5429C9CC32}"/>
                  </a:ext>
                </a:extLst>
              </p:cNvPr>
              <p:cNvSpPr txBox="1"/>
              <p:nvPr/>
            </p:nvSpPr>
            <p:spPr>
              <a:xfrm>
                <a:off x="4038029" y="1587938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BB872-584B-49B3-8AD8-2A5429C9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29" y="1587938"/>
                <a:ext cx="461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82D123-B1A5-45EC-ADE9-76AFE14933CA}"/>
                  </a:ext>
                </a:extLst>
              </p:cNvPr>
              <p:cNvSpPr txBox="1"/>
              <p:nvPr/>
            </p:nvSpPr>
            <p:spPr>
              <a:xfrm>
                <a:off x="3708366" y="2037828"/>
                <a:ext cx="5518755" cy="1083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82D123-B1A5-45EC-ADE9-76AFE1493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66" y="2037828"/>
                <a:ext cx="5518755" cy="10835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2AD6B7-32D5-47F0-B6CD-1526D7E697EE}"/>
                  </a:ext>
                </a:extLst>
              </p:cNvPr>
              <p:cNvSpPr txBox="1"/>
              <p:nvPr/>
            </p:nvSpPr>
            <p:spPr>
              <a:xfrm>
                <a:off x="9378047" y="2125577"/>
                <a:ext cx="2316595" cy="877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2AD6B7-32D5-47F0-B6CD-1526D7E69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047" y="2125577"/>
                <a:ext cx="2316595" cy="877933"/>
              </a:xfrm>
              <a:prstGeom prst="rect">
                <a:avLst/>
              </a:prstGeom>
              <a:blipFill>
                <a:blip r:embed="rId9"/>
                <a:stretch>
                  <a:fillRect l="-1842" r="-789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90AAC1-9EDE-4CE4-902A-787FD19051D7}"/>
                  </a:ext>
                </a:extLst>
              </p:cNvPr>
              <p:cNvSpPr txBox="1"/>
              <p:nvPr/>
            </p:nvSpPr>
            <p:spPr>
              <a:xfrm>
                <a:off x="4078653" y="4007799"/>
                <a:ext cx="4034694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90AAC1-9EDE-4CE4-902A-787FD1905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653" y="4007799"/>
                <a:ext cx="4034694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F2DE25-130A-4EF2-AF5C-D708266F570A}"/>
                  </a:ext>
                </a:extLst>
              </p:cNvPr>
              <p:cNvSpPr txBox="1"/>
              <p:nvPr/>
            </p:nvSpPr>
            <p:spPr>
              <a:xfrm>
                <a:off x="2798147" y="5172168"/>
                <a:ext cx="6587765" cy="1083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F2DE25-130A-4EF2-AF5C-D708266F5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147" y="5172168"/>
                <a:ext cx="6587765" cy="10835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0C0DAAB-DE2C-4F95-B415-3845317A921A}"/>
              </a:ext>
            </a:extLst>
          </p:cNvPr>
          <p:cNvSpPr txBox="1"/>
          <p:nvPr/>
        </p:nvSpPr>
        <p:spPr>
          <a:xfrm>
            <a:off x="4877767" y="3574560"/>
            <a:ext cx="242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Position of W(0), 1, T(4)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BF1128-3C2B-44BD-80B0-6FCD7AE5D493}"/>
              </a:ext>
            </a:extLst>
          </p:cNvPr>
          <p:cNvSpPr/>
          <p:nvPr/>
        </p:nvSpPr>
        <p:spPr>
          <a:xfrm>
            <a:off x="2288410" y="3554569"/>
            <a:ext cx="8125097" cy="2881738"/>
          </a:xfrm>
          <a:prstGeom prst="rect">
            <a:avLst/>
          </a:prstGeom>
          <a:noFill/>
          <a:ln>
            <a:solidFill>
              <a:srgbClr val="3B6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BA9686-A1F7-4A2C-9EBF-C158718BDE07}"/>
                  </a:ext>
                </a:extLst>
              </p:cNvPr>
              <p:cNvSpPr txBox="1"/>
              <p:nvPr/>
            </p:nvSpPr>
            <p:spPr>
              <a:xfrm>
                <a:off x="3147855" y="1505942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1BA9686-A1F7-4A2C-9EBF-C158718BD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55" y="1505942"/>
                <a:ext cx="40690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AFDC48-96D8-45FF-AFA5-2098B16BA69C}"/>
                  </a:ext>
                </a:extLst>
              </p:cNvPr>
              <p:cNvSpPr txBox="1"/>
              <p:nvPr/>
            </p:nvSpPr>
            <p:spPr>
              <a:xfrm>
                <a:off x="2678283" y="1916405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5AFDC48-96D8-45FF-AFA5-2098B16BA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83" y="1916405"/>
                <a:ext cx="402739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2432924-BDA1-456A-828B-21F9F373BF39}"/>
                  </a:ext>
                </a:extLst>
              </p:cNvPr>
              <p:cNvSpPr txBox="1"/>
              <p:nvPr/>
            </p:nvSpPr>
            <p:spPr>
              <a:xfrm>
                <a:off x="3549473" y="1323429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2432924-BDA1-456A-828B-21F9F373B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473" y="1323429"/>
                <a:ext cx="40690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BDBAD8-51FF-44EC-AFA5-64F74B21F57B}"/>
                  </a:ext>
                </a:extLst>
              </p:cNvPr>
              <p:cNvSpPr txBox="1"/>
              <p:nvPr/>
            </p:nvSpPr>
            <p:spPr>
              <a:xfrm>
                <a:off x="3950350" y="1165210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1BDBAD8-51FF-44EC-AFA5-64F74B21F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350" y="1165210"/>
                <a:ext cx="406906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3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Mechanics</a:t>
            </a:r>
            <a:endParaRPr lang="ko-KR" altLang="en-US"/>
          </a:p>
        </p:txBody>
      </p:sp>
      <p:pic>
        <p:nvPicPr>
          <p:cNvPr id="6" name="Picture 2" descr="Hand definition and meaning | Collins English Dictiona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43168" y="1198230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 flipV="1">
            <a:off x="543168" y="2807224"/>
            <a:ext cx="1431690" cy="641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3249993" y="1880911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endCxn id="37" idx="3"/>
          </p:cNvCxnSpPr>
          <p:nvPr/>
        </p:nvCxnSpPr>
        <p:spPr>
          <a:xfrm flipV="1">
            <a:off x="3156012" y="1942367"/>
            <a:ext cx="104525" cy="99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560651" y="1620070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888894" y="1552664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4269897" y="145888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>
            <a:endCxn id="46" idx="3"/>
          </p:cNvCxnSpPr>
          <p:nvPr/>
        </p:nvCxnSpPr>
        <p:spPr>
          <a:xfrm flipV="1">
            <a:off x="3321993" y="1681526"/>
            <a:ext cx="249202" cy="199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6" idx="6"/>
            <a:endCxn id="47" idx="2"/>
          </p:cNvCxnSpPr>
          <p:nvPr/>
        </p:nvCxnSpPr>
        <p:spPr>
          <a:xfrm flipV="1">
            <a:off x="3632651" y="1588664"/>
            <a:ext cx="256243" cy="67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47" idx="7"/>
            <a:endCxn id="48" idx="2"/>
          </p:cNvCxnSpPr>
          <p:nvPr/>
        </p:nvCxnSpPr>
        <p:spPr>
          <a:xfrm flipV="1">
            <a:off x="3950350" y="1494882"/>
            <a:ext cx="319547" cy="68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2320935" y="2631187"/>
            <a:ext cx="72000" cy="720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/>
          <p:cNvCxnSpPr>
            <a:endCxn id="62" idx="2"/>
          </p:cNvCxnSpPr>
          <p:nvPr/>
        </p:nvCxnSpPr>
        <p:spPr>
          <a:xfrm flipV="1">
            <a:off x="1974858" y="2667187"/>
            <a:ext cx="346077" cy="14003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2392935" y="2042292"/>
            <a:ext cx="763077" cy="58889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2927412" y="16200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035" name="TextBox 1034"/>
          <p:cNvSpPr txBox="1"/>
          <p:nvPr/>
        </p:nvSpPr>
        <p:spPr>
          <a:xfrm>
            <a:off x="2032968" y="273592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1036" name="TextBox 1035"/>
          <p:cNvSpPr txBox="1"/>
          <p:nvPr/>
        </p:nvSpPr>
        <p:spPr>
          <a:xfrm>
            <a:off x="3397802" y="1283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37" name="TextBox 1036"/>
          <p:cNvSpPr txBox="1"/>
          <p:nvPr/>
        </p:nvSpPr>
        <p:spPr>
          <a:xfrm>
            <a:off x="3742514" y="11544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38" name="TextBox 1037"/>
          <p:cNvSpPr txBox="1"/>
          <p:nvPr/>
        </p:nvSpPr>
        <p:spPr>
          <a:xfrm>
            <a:off x="4147896" y="107234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90B74501-0D7A-4C93-942A-61759F647356}"/>
              </a:ext>
            </a:extLst>
          </p:cNvPr>
          <p:cNvSpPr/>
          <p:nvPr/>
        </p:nvSpPr>
        <p:spPr>
          <a:xfrm>
            <a:off x="2288410" y="2352006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/>
              <p:nvPr/>
            </p:nvSpPr>
            <p:spPr>
              <a:xfrm>
                <a:off x="2592515" y="2510524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B23201-6102-4588-A1B3-CEA1F08B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515" y="2510524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원호 32">
            <a:extLst>
              <a:ext uri="{FF2B5EF4-FFF2-40B4-BE49-F238E27FC236}">
                <a16:creationId xmlns:a16="http://schemas.microsoft.com/office/drawing/2014/main" id="{908E5326-4A09-4F8A-8F03-3CFFC64FD5B9}"/>
              </a:ext>
            </a:extLst>
          </p:cNvPr>
          <p:cNvSpPr/>
          <p:nvPr/>
        </p:nvSpPr>
        <p:spPr>
          <a:xfrm>
            <a:off x="3000808" y="175779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447E2F-28A9-4B7D-9ADA-48EAF8A00BC5}"/>
                  </a:ext>
                </a:extLst>
              </p:cNvPr>
              <p:cNvSpPr txBox="1"/>
              <p:nvPr/>
            </p:nvSpPr>
            <p:spPr>
              <a:xfrm>
                <a:off x="3256370" y="1927854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447E2F-28A9-4B7D-9ADA-48EAF8A00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70" y="1927854"/>
                <a:ext cx="4666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원호 34">
            <a:extLst>
              <a:ext uri="{FF2B5EF4-FFF2-40B4-BE49-F238E27FC236}">
                <a16:creationId xmlns:a16="http://schemas.microsoft.com/office/drawing/2014/main" id="{F6F739FD-A9BA-4B0C-A42C-D078F3CE1EC7}"/>
              </a:ext>
            </a:extLst>
          </p:cNvPr>
          <p:cNvSpPr/>
          <p:nvPr/>
        </p:nvSpPr>
        <p:spPr>
          <a:xfrm rot="513731">
            <a:off x="3391858" y="1530899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63315-3303-4083-8B63-09F371585FDD}"/>
                  </a:ext>
                </a:extLst>
              </p:cNvPr>
              <p:cNvSpPr txBox="1"/>
              <p:nvPr/>
            </p:nvSpPr>
            <p:spPr>
              <a:xfrm>
                <a:off x="3655592" y="1727713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A63315-3303-4083-8B63-09F371585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592" y="1727713"/>
                <a:ext cx="4666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원호 38">
            <a:extLst>
              <a:ext uri="{FF2B5EF4-FFF2-40B4-BE49-F238E27FC236}">
                <a16:creationId xmlns:a16="http://schemas.microsoft.com/office/drawing/2014/main" id="{53138C54-164E-4AC6-928C-900537CA0254}"/>
              </a:ext>
            </a:extLst>
          </p:cNvPr>
          <p:cNvSpPr/>
          <p:nvPr/>
        </p:nvSpPr>
        <p:spPr>
          <a:xfrm rot="1592625">
            <a:off x="3701980" y="1349112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BB872-584B-49B3-8AD8-2A5429C9CC32}"/>
                  </a:ext>
                </a:extLst>
              </p:cNvPr>
              <p:cNvSpPr txBox="1"/>
              <p:nvPr/>
            </p:nvSpPr>
            <p:spPr>
              <a:xfrm>
                <a:off x="4038029" y="1587938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6BB872-584B-49B3-8AD8-2A5429C9C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29" y="1587938"/>
                <a:ext cx="461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F2DE25-130A-4EF2-AF5C-D708266F570A}"/>
                  </a:ext>
                </a:extLst>
              </p:cNvPr>
              <p:cNvSpPr txBox="1"/>
              <p:nvPr/>
            </p:nvSpPr>
            <p:spPr>
              <a:xfrm>
                <a:off x="4777179" y="1942367"/>
                <a:ext cx="6587765" cy="1083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F2DE25-130A-4EF2-AF5C-D708266F5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179" y="1942367"/>
                <a:ext cx="6587765" cy="10835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607DE4-5BDD-4C74-8678-1E51865B4EA0}"/>
                  </a:ext>
                </a:extLst>
              </p:cNvPr>
              <p:cNvSpPr txBox="1"/>
              <p:nvPr/>
            </p:nvSpPr>
            <p:spPr>
              <a:xfrm>
                <a:off x="4857742" y="891907"/>
                <a:ext cx="4034694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6607DE4-5BDD-4C74-8678-1E51865B4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42" y="891907"/>
                <a:ext cx="4034694" cy="10204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A30F207-E5BA-40DA-82FA-6A14FE8B8618}"/>
                  </a:ext>
                </a:extLst>
              </p:cNvPr>
              <p:cNvSpPr txBox="1"/>
              <p:nvPr/>
            </p:nvSpPr>
            <p:spPr>
              <a:xfrm>
                <a:off x="4012112" y="3688936"/>
                <a:ext cx="4685780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sub>
                          </m:sSub>
                        </m:e>
                      </m:acc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A30F207-E5BA-40DA-82FA-6A14FE8B8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12" y="3688936"/>
                <a:ext cx="4685780" cy="880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DD0008-D844-423B-8121-B299DA39F0E2}"/>
              </a:ext>
            </a:extLst>
          </p:cNvPr>
          <p:cNvSpPr/>
          <p:nvPr/>
        </p:nvSpPr>
        <p:spPr>
          <a:xfrm>
            <a:off x="2288410" y="3183695"/>
            <a:ext cx="8125097" cy="1464633"/>
          </a:xfrm>
          <a:prstGeom prst="rect">
            <a:avLst/>
          </a:prstGeom>
          <a:noFill/>
          <a:ln>
            <a:solidFill>
              <a:srgbClr val="3B6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4E3222-2482-4705-946F-323B893754B6}"/>
              </a:ext>
            </a:extLst>
          </p:cNvPr>
          <p:cNvSpPr txBox="1"/>
          <p:nvPr/>
        </p:nvSpPr>
        <p:spPr>
          <a:xfrm>
            <a:off x="5030189" y="3238938"/>
            <a:ext cx="213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Vectors, 0</a:t>
            </a:r>
            <a:r>
              <a:rPr lang="ko-KR" altLang="en-US"/>
              <a:t>→</a:t>
            </a:r>
            <a:r>
              <a:rPr lang="en-US" altLang="ko-KR"/>
              <a:t>1 &amp; 1</a:t>
            </a:r>
            <a:r>
              <a:rPr lang="ko-KR" altLang="en-US"/>
              <a:t>→</a:t>
            </a:r>
            <a:r>
              <a:rPr lang="en-US" altLang="ko-KR"/>
              <a:t>4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FA6C1-3A30-4440-A690-39946217164E}"/>
                  </a:ext>
                </a:extLst>
              </p:cNvPr>
              <p:cNvSpPr txBox="1"/>
              <p:nvPr/>
            </p:nvSpPr>
            <p:spPr>
              <a:xfrm>
                <a:off x="543168" y="5216606"/>
                <a:ext cx="3345726" cy="590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on line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sub>
                            </m:sSub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74FA6C1-3A30-4440-A690-399462171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8" y="5216606"/>
                <a:ext cx="3345726" cy="590611"/>
              </a:xfrm>
              <a:prstGeom prst="rect">
                <a:avLst/>
              </a:prstGeom>
              <a:blipFill>
                <a:blip r:embed="rId11"/>
                <a:stretch>
                  <a:fillRect l="-14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0847FC-9545-434F-8F52-8055A3E99399}"/>
                  </a:ext>
                </a:extLst>
              </p:cNvPr>
              <p:cNvSpPr txBox="1"/>
              <p:nvPr/>
            </p:nvSpPr>
            <p:spPr>
              <a:xfrm>
                <a:off x="4425375" y="4932712"/>
                <a:ext cx="5988131" cy="1454116"/>
              </a:xfrm>
              <a:prstGeom prst="rect">
                <a:avLst/>
              </a:prstGeom>
              <a:ln>
                <a:solidFill>
                  <a:srgbClr val="3B688C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altLang="ko-KR"/>
              </a:p>
              <a:p>
                <a:pPr/>
                <a:r>
                  <a:rPr lang="en-US" altLang="ko-KR"/>
                  <a:t/>
                </a:r>
                <a:br>
                  <a:rPr lang="en-US" altLang="ko-KR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90847FC-9545-434F-8F52-8055A3E99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375" y="4932712"/>
                <a:ext cx="5988131" cy="14541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3B688C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F9167EA-B2F2-4F50-9362-66D2222BEA33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3888894" y="5511912"/>
            <a:ext cx="3378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999EC2-7985-4987-BF19-DEBA0A8646E3}"/>
                  </a:ext>
                </a:extLst>
              </p:cNvPr>
              <p:cNvSpPr txBox="1"/>
              <p:nvPr/>
            </p:nvSpPr>
            <p:spPr>
              <a:xfrm>
                <a:off x="3147855" y="1505942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999EC2-7985-4987-BF19-DEBA0A864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855" y="1505942"/>
                <a:ext cx="40690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E8F621-C8A5-47A2-B0A6-3CC055DCBD7A}"/>
                  </a:ext>
                </a:extLst>
              </p:cNvPr>
              <p:cNvSpPr txBox="1"/>
              <p:nvPr/>
            </p:nvSpPr>
            <p:spPr>
              <a:xfrm>
                <a:off x="2678283" y="1916405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E8F621-C8A5-47A2-B0A6-3CC055DCB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283" y="1916405"/>
                <a:ext cx="40273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40A206C-2B39-45FC-86A6-746FD8E120AB}"/>
                  </a:ext>
                </a:extLst>
              </p:cNvPr>
              <p:cNvSpPr txBox="1"/>
              <p:nvPr/>
            </p:nvSpPr>
            <p:spPr>
              <a:xfrm>
                <a:off x="3549473" y="1323429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40A206C-2B39-45FC-86A6-746FD8E12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473" y="1323429"/>
                <a:ext cx="406906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A85CBCA-1B9E-45F9-B30F-FA7AF231C183}"/>
                  </a:ext>
                </a:extLst>
              </p:cNvPr>
              <p:cNvSpPr txBox="1"/>
              <p:nvPr/>
            </p:nvSpPr>
            <p:spPr>
              <a:xfrm>
                <a:off x="3950350" y="1165210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A85CBCA-1B9E-45F9-B30F-FA7AF231C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350" y="1165210"/>
                <a:ext cx="40690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56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Mechanics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C7C6B6-5C00-4CBA-BB25-5175FC09E314}"/>
                  </a:ext>
                </a:extLst>
              </p:cNvPr>
              <p:cNvSpPr txBox="1"/>
              <p:nvPr/>
            </p:nvSpPr>
            <p:spPr>
              <a:xfrm>
                <a:off x="4840435" y="1599898"/>
                <a:ext cx="5342727" cy="121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Thread length from W to T </a:t>
                </a:r>
                <a:endParaRPr lang="en-US" altLang="ko-KR" b="0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C7C6B6-5C00-4CBA-BB25-5175FC09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35" y="1599898"/>
                <a:ext cx="5342727" cy="1212063"/>
              </a:xfrm>
              <a:prstGeom prst="rect">
                <a:avLst/>
              </a:prstGeom>
              <a:blipFill>
                <a:blip r:embed="rId3"/>
                <a:stretch>
                  <a:fillRect l="-913" t="-2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Picture 2" descr="Hand definition and meaning | Collins English Dictionary">
            <a:extLst>
              <a:ext uri="{FF2B5EF4-FFF2-40B4-BE49-F238E27FC236}">
                <a16:creationId xmlns:a16="http://schemas.microsoft.com/office/drawing/2014/main" id="{450D40DD-20C4-449D-91F5-C74B3DD9A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91559" y="1142836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FC003A38-FFCC-4A67-B8D2-3341477CB530}"/>
              </a:ext>
            </a:extLst>
          </p:cNvPr>
          <p:cNvCxnSpPr>
            <a:cxnSpLocks/>
            <a:endCxn id="127" idx="2"/>
          </p:cNvCxnSpPr>
          <p:nvPr/>
        </p:nvCxnSpPr>
        <p:spPr>
          <a:xfrm flipV="1">
            <a:off x="591559" y="2732596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D50CB639-95D7-4DD7-ACFA-67710934081C}"/>
              </a:ext>
            </a:extLst>
          </p:cNvPr>
          <p:cNvSpPr/>
          <p:nvPr/>
        </p:nvSpPr>
        <p:spPr>
          <a:xfrm>
            <a:off x="3127784" y="229639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008D71C-7F6F-4D83-94D7-8F506DD20946}"/>
              </a:ext>
            </a:extLst>
          </p:cNvPr>
          <p:cNvCxnSpPr>
            <a:cxnSpLocks/>
            <a:stCxn id="127" idx="7"/>
            <a:endCxn id="107" idx="2"/>
          </p:cNvCxnSpPr>
          <p:nvPr/>
        </p:nvCxnSpPr>
        <p:spPr>
          <a:xfrm flipV="1">
            <a:off x="2008838" y="2332399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타원 108">
            <a:extLst>
              <a:ext uri="{FF2B5EF4-FFF2-40B4-BE49-F238E27FC236}">
                <a16:creationId xmlns:a16="http://schemas.microsoft.com/office/drawing/2014/main" id="{69DABDCD-280B-46FE-9477-7E327A6221B1}"/>
              </a:ext>
            </a:extLst>
          </p:cNvPr>
          <p:cNvSpPr/>
          <p:nvPr/>
        </p:nvSpPr>
        <p:spPr>
          <a:xfrm>
            <a:off x="3631682" y="242793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231F2EDF-77A4-4F6A-BB6E-F2AB35D0EFE5}"/>
              </a:ext>
            </a:extLst>
          </p:cNvPr>
          <p:cNvSpPr/>
          <p:nvPr/>
        </p:nvSpPr>
        <p:spPr>
          <a:xfrm>
            <a:off x="3990860" y="269597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55DCAC16-2581-4A85-B6FD-EBA7070317A5}"/>
              </a:ext>
            </a:extLst>
          </p:cNvPr>
          <p:cNvSpPr/>
          <p:nvPr/>
        </p:nvSpPr>
        <p:spPr>
          <a:xfrm>
            <a:off x="4121226" y="31504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A359D951-A84B-4422-9C6C-F09B44F28AB3}"/>
              </a:ext>
            </a:extLst>
          </p:cNvPr>
          <p:cNvCxnSpPr>
            <a:cxnSpLocks/>
            <a:stCxn id="107" idx="6"/>
            <a:endCxn id="109" idx="1"/>
          </p:cNvCxnSpPr>
          <p:nvPr/>
        </p:nvCxnSpPr>
        <p:spPr>
          <a:xfrm>
            <a:off x="3199784" y="2332399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A4C9757B-EE80-4629-9F8C-9810150C8A4D}"/>
              </a:ext>
            </a:extLst>
          </p:cNvPr>
          <p:cNvCxnSpPr>
            <a:cxnSpLocks/>
            <a:stCxn id="109" idx="6"/>
          </p:cNvCxnSpPr>
          <p:nvPr/>
        </p:nvCxnSpPr>
        <p:spPr>
          <a:xfrm>
            <a:off x="3703682" y="2463939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9BE72FC3-EBA7-4525-BB0C-36C5F29DFC78}"/>
              </a:ext>
            </a:extLst>
          </p:cNvPr>
          <p:cNvCxnSpPr>
            <a:cxnSpLocks/>
          </p:cNvCxnSpPr>
          <p:nvPr/>
        </p:nvCxnSpPr>
        <p:spPr>
          <a:xfrm>
            <a:off x="4041552" y="2730891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7E5232B-C45B-414D-85F6-5B14C440C0D4}"/>
              </a:ext>
            </a:extLst>
          </p:cNvPr>
          <p:cNvSpPr txBox="1"/>
          <p:nvPr/>
        </p:nvSpPr>
        <p:spPr>
          <a:xfrm>
            <a:off x="3002039" y="1928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844A131-CCC0-40C1-8B1A-9DF788E49311}"/>
              </a:ext>
            </a:extLst>
          </p:cNvPr>
          <p:cNvSpPr txBox="1"/>
          <p:nvPr/>
        </p:nvSpPr>
        <p:spPr>
          <a:xfrm>
            <a:off x="1589727" y="224421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60F965F-3D62-4444-A53C-916418593CFB}"/>
              </a:ext>
            </a:extLst>
          </p:cNvPr>
          <p:cNvSpPr txBox="1"/>
          <p:nvPr/>
        </p:nvSpPr>
        <p:spPr>
          <a:xfrm>
            <a:off x="3514231" y="2021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CA88D8-8D58-4684-BB78-A3A19A3349DD}"/>
              </a:ext>
            </a:extLst>
          </p:cNvPr>
          <p:cNvSpPr txBox="1"/>
          <p:nvPr/>
        </p:nvSpPr>
        <p:spPr>
          <a:xfrm>
            <a:off x="3891540" y="2326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C2177FE-0B94-45CF-A723-BDA14A43370A}"/>
              </a:ext>
            </a:extLst>
          </p:cNvPr>
          <p:cNvSpPr txBox="1"/>
          <p:nvPr/>
        </p:nvSpPr>
        <p:spPr>
          <a:xfrm>
            <a:off x="3886737" y="314776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AE968D1-FB6B-4A9B-ACC5-1FA320B42782}"/>
                  </a:ext>
                </a:extLst>
              </p:cNvPr>
              <p:cNvSpPr txBox="1"/>
              <p:nvPr/>
            </p:nvSpPr>
            <p:spPr>
              <a:xfrm>
                <a:off x="2006323" y="2745432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6AE968D1-FB6B-4A9B-ACC5-1FA320B4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23" y="2745432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원호 120">
            <a:extLst>
              <a:ext uri="{FF2B5EF4-FFF2-40B4-BE49-F238E27FC236}">
                <a16:creationId xmlns:a16="http://schemas.microsoft.com/office/drawing/2014/main" id="{33A8AF94-7A1D-422D-B76F-4980EC71F108}"/>
              </a:ext>
            </a:extLst>
          </p:cNvPr>
          <p:cNvSpPr/>
          <p:nvPr/>
        </p:nvSpPr>
        <p:spPr>
          <a:xfrm>
            <a:off x="1804095" y="2588718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FAD8060-F239-45C6-A201-EF66F8544FC0}"/>
                  </a:ext>
                </a:extLst>
              </p:cNvPr>
              <p:cNvSpPr txBox="1"/>
              <p:nvPr/>
            </p:nvSpPr>
            <p:spPr>
              <a:xfrm>
                <a:off x="2998715" y="2471987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FAD8060-F239-45C6-A201-EF66F854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15" y="2471987"/>
                <a:ext cx="4666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원호 122">
            <a:extLst>
              <a:ext uri="{FF2B5EF4-FFF2-40B4-BE49-F238E27FC236}">
                <a16:creationId xmlns:a16="http://schemas.microsoft.com/office/drawing/2014/main" id="{1255E503-A50D-4283-A27C-9C029980507D}"/>
              </a:ext>
            </a:extLst>
          </p:cNvPr>
          <p:cNvSpPr/>
          <p:nvPr/>
        </p:nvSpPr>
        <p:spPr>
          <a:xfrm rot="3074742">
            <a:off x="2903306" y="214685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98C5733-02B2-4DE8-B83D-E54F54BCC84F}"/>
                  </a:ext>
                </a:extLst>
              </p:cNvPr>
              <p:cNvSpPr txBox="1"/>
              <p:nvPr/>
            </p:nvSpPr>
            <p:spPr>
              <a:xfrm>
                <a:off x="3383759" y="2521743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98C5733-02B2-4DE8-B83D-E54F54BCC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759" y="2521743"/>
                <a:ext cx="46660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원호 124">
            <a:extLst>
              <a:ext uri="{FF2B5EF4-FFF2-40B4-BE49-F238E27FC236}">
                <a16:creationId xmlns:a16="http://schemas.microsoft.com/office/drawing/2014/main" id="{40ED0B21-4828-452D-A9C2-927853B8F5B8}"/>
              </a:ext>
            </a:extLst>
          </p:cNvPr>
          <p:cNvSpPr/>
          <p:nvPr/>
        </p:nvSpPr>
        <p:spPr>
          <a:xfrm rot="3701582">
            <a:off x="3346845" y="223631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8AB77F4-82DE-4319-BBD3-3B0DAAD6117F}"/>
                  </a:ext>
                </a:extLst>
              </p:cNvPr>
              <p:cNvSpPr txBox="1"/>
              <p:nvPr/>
            </p:nvSpPr>
            <p:spPr>
              <a:xfrm>
                <a:off x="3656129" y="2865534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8AB77F4-82DE-4319-BBD3-3B0DAAD6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129" y="2865534"/>
                <a:ext cx="4612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E2E0FE8F-D7BC-45EF-AE7D-6065E05D459E}"/>
              </a:ext>
            </a:extLst>
          </p:cNvPr>
          <p:cNvSpPr/>
          <p:nvPr/>
        </p:nvSpPr>
        <p:spPr>
          <a:xfrm>
            <a:off x="1947382" y="269659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원호 127">
            <a:extLst>
              <a:ext uri="{FF2B5EF4-FFF2-40B4-BE49-F238E27FC236}">
                <a16:creationId xmlns:a16="http://schemas.microsoft.com/office/drawing/2014/main" id="{FC36795C-7746-45BB-869A-9CD22681B4DB}"/>
              </a:ext>
            </a:extLst>
          </p:cNvPr>
          <p:cNvSpPr/>
          <p:nvPr/>
        </p:nvSpPr>
        <p:spPr>
          <a:xfrm rot="5901649">
            <a:off x="3750286" y="250037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A7B30F62-28AF-47E4-8645-F1808B6F0EE6}"/>
              </a:ext>
            </a:extLst>
          </p:cNvPr>
          <p:cNvSpPr/>
          <p:nvPr/>
        </p:nvSpPr>
        <p:spPr>
          <a:xfrm>
            <a:off x="594804" y="2450408"/>
            <a:ext cx="3551068" cy="967666"/>
          </a:xfrm>
          <a:custGeom>
            <a:avLst/>
            <a:gdLst>
              <a:gd name="connsiteX0" fmla="*/ 0 w 3551068"/>
              <a:gd name="connsiteY0" fmla="*/ 967666 h 967666"/>
              <a:gd name="connsiteX1" fmla="*/ 1376039 w 3551068"/>
              <a:gd name="connsiteY1" fmla="*/ 284086 h 967666"/>
              <a:gd name="connsiteX2" fmla="*/ 3071674 w 3551068"/>
              <a:gd name="connsiteY2" fmla="*/ 0 h 967666"/>
              <a:gd name="connsiteX3" fmla="*/ 3551068 w 3551068"/>
              <a:gd name="connsiteY3" fmla="*/ 719091 h 96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1068" h="967666">
                <a:moveTo>
                  <a:pt x="0" y="967666"/>
                </a:moveTo>
                <a:lnTo>
                  <a:pt x="1376039" y="284086"/>
                </a:lnTo>
                <a:lnTo>
                  <a:pt x="3071674" y="0"/>
                </a:lnTo>
                <a:lnTo>
                  <a:pt x="3551068" y="719091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EE4DD0-DE9A-47D7-A7BE-A74A4A6CF9AA}"/>
                  </a:ext>
                </a:extLst>
              </p:cNvPr>
              <p:cNvSpPr txBox="1"/>
              <p:nvPr/>
            </p:nvSpPr>
            <p:spPr>
              <a:xfrm>
                <a:off x="3271784" y="2100913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FEE4DD0-DE9A-47D7-A7BE-A74A4A6CF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84" y="2100913"/>
                <a:ext cx="40690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6F1CC13-71DB-4694-88A4-311EF3B94DAE}"/>
                  </a:ext>
                </a:extLst>
              </p:cNvPr>
              <p:cNvSpPr txBox="1"/>
              <p:nvPr/>
            </p:nvSpPr>
            <p:spPr>
              <a:xfrm>
                <a:off x="2392147" y="2171876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6F1CC13-71DB-4694-88A4-311EF3B94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47" y="2171876"/>
                <a:ext cx="40273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830CE7D-B1A0-41CC-8CBA-772F9052344C}"/>
                  </a:ext>
                </a:extLst>
              </p:cNvPr>
              <p:cNvSpPr txBox="1"/>
              <p:nvPr/>
            </p:nvSpPr>
            <p:spPr>
              <a:xfrm>
                <a:off x="3708586" y="2211215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830CE7D-B1A0-41CC-8CBA-772F90523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86" y="2211215"/>
                <a:ext cx="40690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C4F581-BE12-4FFB-8645-B59C77176BB8}"/>
                  </a:ext>
                </a:extLst>
              </p:cNvPr>
              <p:cNvSpPr txBox="1"/>
              <p:nvPr/>
            </p:nvSpPr>
            <p:spPr>
              <a:xfrm>
                <a:off x="4038123" y="2781317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FC4F581-BE12-4FFB-8645-B59C77176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23" y="2781317"/>
                <a:ext cx="40690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86C4F69-BAC5-4672-ADC1-F749F27ACFEE}"/>
                  </a:ext>
                </a:extLst>
              </p:cNvPr>
              <p:cNvSpPr txBox="1"/>
              <p:nvPr/>
            </p:nvSpPr>
            <p:spPr>
              <a:xfrm>
                <a:off x="2774080" y="2590923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86C4F69-BAC5-4672-ADC1-F749F27AC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080" y="2590923"/>
                <a:ext cx="376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2ADAC77-047D-43CB-ACA4-98CE013BA58D}"/>
                  </a:ext>
                </a:extLst>
              </p:cNvPr>
              <p:cNvSpPr txBox="1"/>
              <p:nvPr/>
            </p:nvSpPr>
            <p:spPr>
              <a:xfrm>
                <a:off x="3628755" y="2689026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2ADAC77-047D-43CB-ACA4-98CE013BA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55" y="2689026"/>
                <a:ext cx="37644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70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1604" y="385158"/>
            <a:ext cx="9872871" cy="68718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Mechanics – 2 </a:t>
            </a:r>
            <a:endParaRPr lang="ko-KR" altLang="en-US" dirty="0"/>
          </a:p>
        </p:txBody>
      </p:sp>
      <p:pic>
        <p:nvPicPr>
          <p:cNvPr id="69" name="Picture 2" descr="Hand definition and meaning | Collins English Dictionary">
            <a:extLst>
              <a:ext uri="{FF2B5EF4-FFF2-40B4-BE49-F238E27FC236}">
                <a16:creationId xmlns:a16="http://schemas.microsoft.com/office/drawing/2014/main" id="{41CA9126-4348-469B-9168-0243B955A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91559" y="3906566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F1E5A40-065A-4ADD-9161-980419C5347E}"/>
              </a:ext>
            </a:extLst>
          </p:cNvPr>
          <p:cNvCxnSpPr>
            <a:cxnSpLocks/>
            <a:endCxn id="91" idx="2"/>
          </p:cNvCxnSpPr>
          <p:nvPr/>
        </p:nvCxnSpPr>
        <p:spPr>
          <a:xfrm flipV="1">
            <a:off x="591559" y="5496326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B6EAD3D-4512-40B9-8296-A3D4ED3183F5}"/>
              </a:ext>
            </a:extLst>
          </p:cNvPr>
          <p:cNvSpPr/>
          <p:nvPr/>
        </p:nvSpPr>
        <p:spPr>
          <a:xfrm>
            <a:off x="3127784" y="506012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417D1FB-AC89-405E-942C-F1F2481C8181}"/>
              </a:ext>
            </a:extLst>
          </p:cNvPr>
          <p:cNvCxnSpPr>
            <a:cxnSpLocks/>
            <a:stCxn id="91" idx="7"/>
            <a:endCxn id="71" idx="2"/>
          </p:cNvCxnSpPr>
          <p:nvPr/>
        </p:nvCxnSpPr>
        <p:spPr>
          <a:xfrm flipV="1">
            <a:off x="2008838" y="5096129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9E926713-4733-4B0B-95B9-8B2A11546528}"/>
              </a:ext>
            </a:extLst>
          </p:cNvPr>
          <p:cNvSpPr/>
          <p:nvPr/>
        </p:nvSpPr>
        <p:spPr>
          <a:xfrm>
            <a:off x="3631682" y="519166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C8BC4C1-955A-42DB-BC3F-6CBC7B92208D}"/>
              </a:ext>
            </a:extLst>
          </p:cNvPr>
          <p:cNvSpPr/>
          <p:nvPr/>
        </p:nvSpPr>
        <p:spPr>
          <a:xfrm>
            <a:off x="3990860" y="545970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E7094F2-F0BD-4253-AFE3-BB57CF21AC15}"/>
              </a:ext>
            </a:extLst>
          </p:cNvPr>
          <p:cNvSpPr/>
          <p:nvPr/>
        </p:nvSpPr>
        <p:spPr>
          <a:xfrm>
            <a:off x="4121226" y="591417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421D6FB-0818-4344-8139-35CB27EF5AB6}"/>
              </a:ext>
            </a:extLst>
          </p:cNvPr>
          <p:cNvCxnSpPr>
            <a:cxnSpLocks/>
            <a:stCxn id="71" idx="6"/>
            <a:endCxn id="73" idx="1"/>
          </p:cNvCxnSpPr>
          <p:nvPr/>
        </p:nvCxnSpPr>
        <p:spPr>
          <a:xfrm>
            <a:off x="3199784" y="5096129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1FD2D7A-1534-48DB-8043-7E44A3F5CC93}"/>
              </a:ext>
            </a:extLst>
          </p:cNvPr>
          <p:cNvCxnSpPr>
            <a:cxnSpLocks/>
            <a:stCxn id="73" idx="6"/>
          </p:cNvCxnSpPr>
          <p:nvPr/>
        </p:nvCxnSpPr>
        <p:spPr>
          <a:xfrm>
            <a:off x="3703682" y="5227669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E72FA89-004B-44E6-BF95-2C43EAE77222}"/>
              </a:ext>
            </a:extLst>
          </p:cNvPr>
          <p:cNvCxnSpPr>
            <a:cxnSpLocks/>
          </p:cNvCxnSpPr>
          <p:nvPr/>
        </p:nvCxnSpPr>
        <p:spPr>
          <a:xfrm>
            <a:off x="4041552" y="5494621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98F2C63-9BC7-456B-BAFF-5458DC164537}"/>
              </a:ext>
            </a:extLst>
          </p:cNvPr>
          <p:cNvSpPr txBox="1"/>
          <p:nvPr/>
        </p:nvSpPr>
        <p:spPr>
          <a:xfrm>
            <a:off x="3002039" y="46925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C24500-0585-42AD-BBF4-BFA393F34DDD}"/>
              </a:ext>
            </a:extLst>
          </p:cNvPr>
          <p:cNvSpPr txBox="1"/>
          <p:nvPr/>
        </p:nvSpPr>
        <p:spPr>
          <a:xfrm>
            <a:off x="1589727" y="500794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4AD173-F846-4FBD-B134-F1C57B6B64F9}"/>
              </a:ext>
            </a:extLst>
          </p:cNvPr>
          <p:cNvSpPr txBox="1"/>
          <p:nvPr/>
        </p:nvSpPr>
        <p:spPr>
          <a:xfrm>
            <a:off x="3514231" y="4784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2728BEE-2AA3-459F-802A-11D140F7B26B}"/>
              </a:ext>
            </a:extLst>
          </p:cNvPr>
          <p:cNvSpPr txBox="1"/>
          <p:nvPr/>
        </p:nvSpPr>
        <p:spPr>
          <a:xfrm>
            <a:off x="3891540" y="50899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1F8BEB-8FD3-4D9A-BC35-CE808A7C691E}"/>
              </a:ext>
            </a:extLst>
          </p:cNvPr>
          <p:cNvSpPr txBox="1"/>
          <p:nvPr/>
        </p:nvSpPr>
        <p:spPr>
          <a:xfrm>
            <a:off x="3886737" y="591149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/>
              <p:nvPr/>
            </p:nvSpPr>
            <p:spPr>
              <a:xfrm>
                <a:off x="2006323" y="5509162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77E4B59-DEE1-4694-B39A-39FA88BF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23" y="5509162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원호 84">
            <a:extLst>
              <a:ext uri="{FF2B5EF4-FFF2-40B4-BE49-F238E27FC236}">
                <a16:creationId xmlns:a16="http://schemas.microsoft.com/office/drawing/2014/main" id="{046CAB36-90F6-47F4-8CF3-D2B785AB3C67}"/>
              </a:ext>
            </a:extLst>
          </p:cNvPr>
          <p:cNvSpPr/>
          <p:nvPr/>
        </p:nvSpPr>
        <p:spPr>
          <a:xfrm>
            <a:off x="1804095" y="5352448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/>
              <p:nvPr/>
            </p:nvSpPr>
            <p:spPr>
              <a:xfrm>
                <a:off x="2998715" y="5235717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B7415C3-9237-42E7-AEAE-8D350B56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15" y="5235717"/>
                <a:ext cx="4666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원호 86">
            <a:extLst>
              <a:ext uri="{FF2B5EF4-FFF2-40B4-BE49-F238E27FC236}">
                <a16:creationId xmlns:a16="http://schemas.microsoft.com/office/drawing/2014/main" id="{8AF38F4E-3828-4B57-BB49-33FF5E3D4397}"/>
              </a:ext>
            </a:extLst>
          </p:cNvPr>
          <p:cNvSpPr/>
          <p:nvPr/>
        </p:nvSpPr>
        <p:spPr>
          <a:xfrm rot="3074742">
            <a:off x="2903306" y="491058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/>
              <p:nvPr/>
            </p:nvSpPr>
            <p:spPr>
              <a:xfrm>
                <a:off x="3385414" y="5323183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A7F172-A0EA-4E0E-9797-6A9C9D3C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414" y="5323183"/>
                <a:ext cx="4666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원호 88">
            <a:extLst>
              <a:ext uri="{FF2B5EF4-FFF2-40B4-BE49-F238E27FC236}">
                <a16:creationId xmlns:a16="http://schemas.microsoft.com/office/drawing/2014/main" id="{0C0FD2EE-12A9-4BF1-889A-7070A43FD51E}"/>
              </a:ext>
            </a:extLst>
          </p:cNvPr>
          <p:cNvSpPr/>
          <p:nvPr/>
        </p:nvSpPr>
        <p:spPr>
          <a:xfrm rot="3701582">
            <a:off x="3346845" y="500004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/>
              <p:nvPr/>
            </p:nvSpPr>
            <p:spPr>
              <a:xfrm>
                <a:off x="3568565" y="5505173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0818B34-5B45-439F-860F-A005036B9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565" y="5505173"/>
                <a:ext cx="4612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타원 90">
            <a:extLst>
              <a:ext uri="{FF2B5EF4-FFF2-40B4-BE49-F238E27FC236}">
                <a16:creationId xmlns:a16="http://schemas.microsoft.com/office/drawing/2014/main" id="{F613678B-3933-4C44-882C-11C9339522A5}"/>
              </a:ext>
            </a:extLst>
          </p:cNvPr>
          <p:cNvSpPr/>
          <p:nvPr/>
        </p:nvSpPr>
        <p:spPr>
          <a:xfrm>
            <a:off x="1947382" y="546032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원호 91">
            <a:extLst>
              <a:ext uri="{FF2B5EF4-FFF2-40B4-BE49-F238E27FC236}">
                <a16:creationId xmlns:a16="http://schemas.microsoft.com/office/drawing/2014/main" id="{409ADB08-DABB-403C-97EC-2F1C8D10DBB8}"/>
              </a:ext>
            </a:extLst>
          </p:cNvPr>
          <p:cNvSpPr/>
          <p:nvPr/>
        </p:nvSpPr>
        <p:spPr>
          <a:xfrm rot="5901649">
            <a:off x="3750286" y="526410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/>
              <p:nvPr/>
            </p:nvSpPr>
            <p:spPr>
              <a:xfrm>
                <a:off x="3271784" y="4864643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090C9B0-7846-42AC-B238-42C90BC90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84" y="4864643"/>
                <a:ext cx="40690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/>
              <p:nvPr/>
            </p:nvSpPr>
            <p:spPr>
              <a:xfrm>
                <a:off x="2392147" y="4935606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886FFE1-6395-446C-9798-FE3617797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47" y="4935606"/>
                <a:ext cx="40273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/>
              <p:nvPr/>
            </p:nvSpPr>
            <p:spPr>
              <a:xfrm>
                <a:off x="3708586" y="4974945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043AC3-D6FE-4F3B-A936-9C40BF899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86" y="4974945"/>
                <a:ext cx="40690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/>
              <p:nvPr/>
            </p:nvSpPr>
            <p:spPr>
              <a:xfrm>
                <a:off x="4038123" y="5545047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1E4D315-6EDC-425A-B96E-8B1A8710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23" y="5545047"/>
                <a:ext cx="40690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077EAFF-BDB6-40BC-BC47-08E414375FD2}"/>
                  </a:ext>
                </a:extLst>
              </p:cNvPr>
              <p:cNvSpPr txBox="1"/>
              <p:nvPr/>
            </p:nvSpPr>
            <p:spPr>
              <a:xfrm>
                <a:off x="4840435" y="4338615"/>
                <a:ext cx="5883791" cy="121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Thread length from W to T 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077EAFF-BDB6-40BC-BC47-08E414375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35" y="4338615"/>
                <a:ext cx="5883791" cy="1217577"/>
              </a:xfrm>
              <a:prstGeom prst="rect">
                <a:avLst/>
              </a:prstGeom>
              <a:blipFill>
                <a:blip r:embed="rId12"/>
                <a:stretch>
                  <a:fillRect l="-829" t="-30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/>
              <p:nvPr/>
            </p:nvSpPr>
            <p:spPr>
              <a:xfrm>
                <a:off x="2483297" y="5274178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F2AD22B-F46E-4750-82AE-F35AEC93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297" y="5274178"/>
                <a:ext cx="376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/>
              <p:nvPr/>
            </p:nvSpPr>
            <p:spPr>
              <a:xfrm>
                <a:off x="3213336" y="5220083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2899A9F-BA95-4683-B4AE-98C1121CE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36" y="5220083"/>
                <a:ext cx="37644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/>
              <p:nvPr/>
            </p:nvSpPr>
            <p:spPr>
              <a:xfrm>
                <a:off x="3624829" y="5345365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3C6EE5A-900B-416D-B709-A7CC9A3B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829" y="5345365"/>
                <a:ext cx="376449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/>
              <p:nvPr/>
            </p:nvSpPr>
            <p:spPr>
              <a:xfrm>
                <a:off x="3758228" y="5727548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1C509A5-FE44-4C68-A29E-2F8C33818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228" y="5727548"/>
                <a:ext cx="37644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6DB9A167-BADE-4678-846C-A53DD59533A3}"/>
              </a:ext>
            </a:extLst>
          </p:cNvPr>
          <p:cNvSpPr/>
          <p:nvPr/>
        </p:nvSpPr>
        <p:spPr>
          <a:xfrm>
            <a:off x="1988598" y="5193437"/>
            <a:ext cx="2166152" cy="754602"/>
          </a:xfrm>
          <a:custGeom>
            <a:avLst/>
            <a:gdLst>
              <a:gd name="connsiteX0" fmla="*/ 0 w 2166152"/>
              <a:gd name="connsiteY0" fmla="*/ 301841 h 754602"/>
              <a:gd name="connsiteX1" fmla="*/ 914400 w 2166152"/>
              <a:gd name="connsiteY1" fmla="*/ 0 h 754602"/>
              <a:gd name="connsiteX2" fmla="*/ 1686757 w 2166152"/>
              <a:gd name="connsiteY2" fmla="*/ 44388 h 754602"/>
              <a:gd name="connsiteX3" fmla="*/ 1944210 w 2166152"/>
              <a:gd name="connsiteY3" fmla="*/ 239697 h 754602"/>
              <a:gd name="connsiteX4" fmla="*/ 2166152 w 2166152"/>
              <a:gd name="connsiteY4" fmla="*/ 754602 h 75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6152" h="754602">
                <a:moveTo>
                  <a:pt x="0" y="301841"/>
                </a:moveTo>
                <a:lnTo>
                  <a:pt x="914400" y="0"/>
                </a:lnTo>
                <a:lnTo>
                  <a:pt x="1686757" y="44388"/>
                </a:lnTo>
                <a:lnTo>
                  <a:pt x="1944210" y="239697"/>
                </a:lnTo>
                <a:lnTo>
                  <a:pt x="2166152" y="75460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57DCC0-C7C9-487A-8480-F2EF83B57464}"/>
              </a:ext>
            </a:extLst>
          </p:cNvPr>
          <p:cNvSpPr txBox="1"/>
          <p:nvPr/>
        </p:nvSpPr>
        <p:spPr>
          <a:xfrm>
            <a:off x="591559" y="3506322"/>
            <a:ext cx="588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to remove wire length difference cause by wrist posture</a:t>
            </a:r>
          </a:p>
          <a:p>
            <a:r>
              <a:rPr lang="ko-KR" altLang="en-US"/>
              <a:t>→ </a:t>
            </a:r>
            <a:r>
              <a:rPr lang="en-US" altLang="ko-KR"/>
              <a:t>make wire start from wrist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9542489-C57F-4BE1-B70C-B7D84B83414C}"/>
                  </a:ext>
                </a:extLst>
              </p:cNvPr>
              <p:cNvSpPr txBox="1"/>
              <p:nvPr/>
            </p:nvSpPr>
            <p:spPr>
              <a:xfrm>
                <a:off x="4840435" y="1599898"/>
                <a:ext cx="5342727" cy="121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Thread length from W to T </a:t>
                </a:r>
                <a:endParaRPr lang="en-US" altLang="ko-KR" b="0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9542489-C57F-4BE1-B70C-B7D84B83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35" y="1599898"/>
                <a:ext cx="5342727" cy="1212063"/>
              </a:xfrm>
              <a:prstGeom prst="rect">
                <a:avLst/>
              </a:prstGeom>
              <a:blipFill>
                <a:blip r:embed="rId17"/>
                <a:stretch>
                  <a:fillRect l="-913" t="-2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Picture 2" descr="Hand definition and meaning | Collins English Dictionary">
            <a:extLst>
              <a:ext uri="{FF2B5EF4-FFF2-40B4-BE49-F238E27FC236}">
                <a16:creationId xmlns:a16="http://schemas.microsoft.com/office/drawing/2014/main" id="{4256F48A-12CA-48CA-A275-FF1D70711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8" t="25480" r="17726" b="17913"/>
          <a:stretch/>
        </p:blipFill>
        <p:spPr bwMode="auto">
          <a:xfrm>
            <a:off x="591559" y="1142836"/>
            <a:ext cx="3934565" cy="235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4D6C2C1A-E814-49ED-B26E-65947FD4CD4A}"/>
              </a:ext>
            </a:extLst>
          </p:cNvPr>
          <p:cNvCxnSpPr>
            <a:cxnSpLocks/>
            <a:endCxn id="126" idx="2"/>
          </p:cNvCxnSpPr>
          <p:nvPr/>
        </p:nvCxnSpPr>
        <p:spPr>
          <a:xfrm flipV="1">
            <a:off x="591559" y="2732596"/>
            <a:ext cx="1355823" cy="653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타원 105">
            <a:extLst>
              <a:ext uri="{FF2B5EF4-FFF2-40B4-BE49-F238E27FC236}">
                <a16:creationId xmlns:a16="http://schemas.microsoft.com/office/drawing/2014/main" id="{8337135C-6D2E-4BF3-A85E-711C9BABB952}"/>
              </a:ext>
            </a:extLst>
          </p:cNvPr>
          <p:cNvSpPr/>
          <p:nvPr/>
        </p:nvSpPr>
        <p:spPr>
          <a:xfrm>
            <a:off x="3127784" y="229639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E533822-F4E1-4BE5-9453-97CECAF33C04}"/>
              </a:ext>
            </a:extLst>
          </p:cNvPr>
          <p:cNvCxnSpPr>
            <a:cxnSpLocks/>
            <a:stCxn id="126" idx="7"/>
            <a:endCxn id="106" idx="2"/>
          </p:cNvCxnSpPr>
          <p:nvPr/>
        </p:nvCxnSpPr>
        <p:spPr>
          <a:xfrm flipV="1">
            <a:off x="2008838" y="2332399"/>
            <a:ext cx="1118946" cy="374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90C50BEE-60FF-449A-9803-FF5AEEEE4A0A}"/>
              </a:ext>
            </a:extLst>
          </p:cNvPr>
          <p:cNvSpPr/>
          <p:nvPr/>
        </p:nvSpPr>
        <p:spPr>
          <a:xfrm>
            <a:off x="3631682" y="2427939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8C0FD53-6873-485D-9941-841873A91EA7}"/>
              </a:ext>
            </a:extLst>
          </p:cNvPr>
          <p:cNvSpPr/>
          <p:nvPr/>
        </p:nvSpPr>
        <p:spPr>
          <a:xfrm>
            <a:off x="3990860" y="2695973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93D0F7D5-382E-45CA-953B-5EEA5D7FA79E}"/>
              </a:ext>
            </a:extLst>
          </p:cNvPr>
          <p:cNvSpPr/>
          <p:nvPr/>
        </p:nvSpPr>
        <p:spPr>
          <a:xfrm>
            <a:off x="4121226" y="3150442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9F39677-6172-4D96-A98B-EA7689B348B8}"/>
              </a:ext>
            </a:extLst>
          </p:cNvPr>
          <p:cNvCxnSpPr>
            <a:cxnSpLocks/>
            <a:stCxn id="106" idx="6"/>
            <a:endCxn id="108" idx="1"/>
          </p:cNvCxnSpPr>
          <p:nvPr/>
        </p:nvCxnSpPr>
        <p:spPr>
          <a:xfrm>
            <a:off x="3199784" y="2332399"/>
            <a:ext cx="442442" cy="106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B7707D1-4F05-49A1-88D6-FBB4A0570EFF}"/>
              </a:ext>
            </a:extLst>
          </p:cNvPr>
          <p:cNvCxnSpPr>
            <a:cxnSpLocks/>
            <a:stCxn id="108" idx="6"/>
          </p:cNvCxnSpPr>
          <p:nvPr/>
        </p:nvCxnSpPr>
        <p:spPr>
          <a:xfrm>
            <a:off x="3703682" y="2463939"/>
            <a:ext cx="312979" cy="232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2FF8D0D8-2C03-4D62-94FF-98ABA0086728}"/>
              </a:ext>
            </a:extLst>
          </p:cNvPr>
          <p:cNvCxnSpPr>
            <a:cxnSpLocks/>
          </p:cNvCxnSpPr>
          <p:nvPr/>
        </p:nvCxnSpPr>
        <p:spPr>
          <a:xfrm>
            <a:off x="4041552" y="2730891"/>
            <a:ext cx="110320" cy="439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848C4A3-C9EC-4C22-B98C-92F2582C0D62}"/>
              </a:ext>
            </a:extLst>
          </p:cNvPr>
          <p:cNvSpPr txBox="1"/>
          <p:nvPr/>
        </p:nvSpPr>
        <p:spPr>
          <a:xfrm>
            <a:off x="3002039" y="1928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06DA22C-825D-4AF4-AD8C-3235CDC5B6C5}"/>
              </a:ext>
            </a:extLst>
          </p:cNvPr>
          <p:cNvSpPr txBox="1"/>
          <p:nvPr/>
        </p:nvSpPr>
        <p:spPr>
          <a:xfrm>
            <a:off x="1589727" y="224421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W(0)</a:t>
            </a:r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EF85F9-BF95-46CD-A8CA-7910D94055CB}"/>
              </a:ext>
            </a:extLst>
          </p:cNvPr>
          <p:cNvSpPr txBox="1"/>
          <p:nvPr/>
        </p:nvSpPr>
        <p:spPr>
          <a:xfrm>
            <a:off x="3514231" y="20212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BC657EA-D56B-47C5-9D61-8AAAC25C6CBC}"/>
              </a:ext>
            </a:extLst>
          </p:cNvPr>
          <p:cNvSpPr txBox="1"/>
          <p:nvPr/>
        </p:nvSpPr>
        <p:spPr>
          <a:xfrm>
            <a:off x="3891540" y="23261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2F4BD64-E403-4814-B5FC-51D26DEF90D9}"/>
              </a:ext>
            </a:extLst>
          </p:cNvPr>
          <p:cNvSpPr txBox="1"/>
          <p:nvPr/>
        </p:nvSpPr>
        <p:spPr>
          <a:xfrm>
            <a:off x="3886737" y="314776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T(4)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B3C368-A0B2-49C8-9CC5-B7092D8A9DF7}"/>
                  </a:ext>
                </a:extLst>
              </p:cNvPr>
              <p:cNvSpPr txBox="1"/>
              <p:nvPr/>
            </p:nvSpPr>
            <p:spPr>
              <a:xfrm>
                <a:off x="2006323" y="2745432"/>
                <a:ext cx="461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B3C368-A0B2-49C8-9CC5-B7092D8A9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23" y="2745432"/>
                <a:ext cx="46128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원호 119">
            <a:extLst>
              <a:ext uri="{FF2B5EF4-FFF2-40B4-BE49-F238E27FC236}">
                <a16:creationId xmlns:a16="http://schemas.microsoft.com/office/drawing/2014/main" id="{66584058-16DD-4E2E-9EF8-2CF19EFFFBBD}"/>
              </a:ext>
            </a:extLst>
          </p:cNvPr>
          <p:cNvSpPr/>
          <p:nvPr/>
        </p:nvSpPr>
        <p:spPr>
          <a:xfrm>
            <a:off x="1804095" y="2588718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846AC7-97EA-44B5-82D8-4755EACD5271}"/>
                  </a:ext>
                </a:extLst>
              </p:cNvPr>
              <p:cNvSpPr txBox="1"/>
              <p:nvPr/>
            </p:nvSpPr>
            <p:spPr>
              <a:xfrm>
                <a:off x="2998715" y="2471987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F846AC7-97EA-44B5-82D8-4755EACD5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715" y="2471987"/>
                <a:ext cx="46660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원호 121">
            <a:extLst>
              <a:ext uri="{FF2B5EF4-FFF2-40B4-BE49-F238E27FC236}">
                <a16:creationId xmlns:a16="http://schemas.microsoft.com/office/drawing/2014/main" id="{37DAF11A-894B-42AE-997C-46545E54D4AE}"/>
              </a:ext>
            </a:extLst>
          </p:cNvPr>
          <p:cNvSpPr/>
          <p:nvPr/>
        </p:nvSpPr>
        <p:spPr>
          <a:xfrm rot="3074742">
            <a:off x="2903306" y="2146853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F5F2A76-099F-443A-BF57-87F73118E733}"/>
                  </a:ext>
                </a:extLst>
              </p:cNvPr>
              <p:cNvSpPr txBox="1"/>
              <p:nvPr/>
            </p:nvSpPr>
            <p:spPr>
              <a:xfrm>
                <a:off x="3383759" y="2521743"/>
                <a:ext cx="4666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F5F2A76-099F-443A-BF57-87F73118E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759" y="2521743"/>
                <a:ext cx="466603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원호 123">
            <a:extLst>
              <a:ext uri="{FF2B5EF4-FFF2-40B4-BE49-F238E27FC236}">
                <a16:creationId xmlns:a16="http://schemas.microsoft.com/office/drawing/2014/main" id="{7B7F4D2F-00A0-42C0-8D1F-988E5041B837}"/>
              </a:ext>
            </a:extLst>
          </p:cNvPr>
          <p:cNvSpPr/>
          <p:nvPr/>
        </p:nvSpPr>
        <p:spPr>
          <a:xfrm rot="3701582">
            <a:off x="3346845" y="223631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50F2FA6-0C6C-41D2-93BF-4C6F9278EE27}"/>
                  </a:ext>
                </a:extLst>
              </p:cNvPr>
              <p:cNvSpPr txBox="1"/>
              <p:nvPr/>
            </p:nvSpPr>
            <p:spPr>
              <a:xfrm>
                <a:off x="3656129" y="2865534"/>
                <a:ext cx="461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50F2FA6-0C6C-41D2-93BF-4C6F9278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129" y="2865534"/>
                <a:ext cx="461217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타원 125">
            <a:extLst>
              <a:ext uri="{FF2B5EF4-FFF2-40B4-BE49-F238E27FC236}">
                <a16:creationId xmlns:a16="http://schemas.microsoft.com/office/drawing/2014/main" id="{15774639-783A-451A-901C-4C512D16B136}"/>
              </a:ext>
            </a:extLst>
          </p:cNvPr>
          <p:cNvSpPr/>
          <p:nvPr/>
        </p:nvSpPr>
        <p:spPr>
          <a:xfrm>
            <a:off x="1947382" y="2696596"/>
            <a:ext cx="72000" cy="72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원호 126">
            <a:extLst>
              <a:ext uri="{FF2B5EF4-FFF2-40B4-BE49-F238E27FC236}">
                <a16:creationId xmlns:a16="http://schemas.microsoft.com/office/drawing/2014/main" id="{81CAA05D-B5FC-4F03-A445-BAD1B20033A2}"/>
              </a:ext>
            </a:extLst>
          </p:cNvPr>
          <p:cNvSpPr/>
          <p:nvPr/>
        </p:nvSpPr>
        <p:spPr>
          <a:xfrm rot="5901649">
            <a:off x="3750286" y="2500375"/>
            <a:ext cx="463139" cy="385199"/>
          </a:xfrm>
          <a:prstGeom prst="arc">
            <a:avLst>
              <a:gd name="adj1" fmla="val 16200000"/>
              <a:gd name="adj2" fmla="val 428438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5AD0349A-3628-41BC-8CEB-69FF1768AABA}"/>
              </a:ext>
            </a:extLst>
          </p:cNvPr>
          <p:cNvSpPr/>
          <p:nvPr/>
        </p:nvSpPr>
        <p:spPr>
          <a:xfrm>
            <a:off x="594804" y="2450408"/>
            <a:ext cx="3551068" cy="967666"/>
          </a:xfrm>
          <a:custGeom>
            <a:avLst/>
            <a:gdLst>
              <a:gd name="connsiteX0" fmla="*/ 0 w 3551068"/>
              <a:gd name="connsiteY0" fmla="*/ 967666 h 967666"/>
              <a:gd name="connsiteX1" fmla="*/ 1376039 w 3551068"/>
              <a:gd name="connsiteY1" fmla="*/ 284086 h 967666"/>
              <a:gd name="connsiteX2" fmla="*/ 3071674 w 3551068"/>
              <a:gd name="connsiteY2" fmla="*/ 0 h 967666"/>
              <a:gd name="connsiteX3" fmla="*/ 3551068 w 3551068"/>
              <a:gd name="connsiteY3" fmla="*/ 719091 h 96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1068" h="967666">
                <a:moveTo>
                  <a:pt x="0" y="967666"/>
                </a:moveTo>
                <a:lnTo>
                  <a:pt x="1376039" y="284086"/>
                </a:lnTo>
                <a:lnTo>
                  <a:pt x="3071674" y="0"/>
                </a:lnTo>
                <a:lnTo>
                  <a:pt x="3551068" y="719091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CF60733-B059-47A0-8A29-8324BF93BE13}"/>
                  </a:ext>
                </a:extLst>
              </p:cNvPr>
              <p:cNvSpPr txBox="1"/>
              <p:nvPr/>
            </p:nvSpPr>
            <p:spPr>
              <a:xfrm>
                <a:off x="3271784" y="2100913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CF60733-B059-47A0-8A29-8324BF93B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784" y="2100913"/>
                <a:ext cx="406906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136FA0D-DA82-4AB0-AB8E-C1D15E1F1F08}"/>
                  </a:ext>
                </a:extLst>
              </p:cNvPr>
              <p:cNvSpPr txBox="1"/>
              <p:nvPr/>
            </p:nvSpPr>
            <p:spPr>
              <a:xfrm>
                <a:off x="2392147" y="2171876"/>
                <a:ext cx="402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136FA0D-DA82-4AB0-AB8E-C1D15E1F1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47" y="2171876"/>
                <a:ext cx="402739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015F968-605E-4D4D-8318-7D1FC2BF539F}"/>
                  </a:ext>
                </a:extLst>
              </p:cNvPr>
              <p:cNvSpPr txBox="1"/>
              <p:nvPr/>
            </p:nvSpPr>
            <p:spPr>
              <a:xfrm>
                <a:off x="3708586" y="2211215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015F968-605E-4D4D-8318-7D1FC2BF5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86" y="2211215"/>
                <a:ext cx="406906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719E8B-08A4-4313-988D-6DD4EAC75232}"/>
                  </a:ext>
                </a:extLst>
              </p:cNvPr>
              <p:cNvSpPr txBox="1"/>
              <p:nvPr/>
            </p:nvSpPr>
            <p:spPr>
              <a:xfrm>
                <a:off x="4038123" y="2781317"/>
                <a:ext cx="406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F719E8B-08A4-4313-988D-6DD4EAC7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23" y="2781317"/>
                <a:ext cx="406906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6EB065A-7792-430B-B154-61B1B718B77B}"/>
                  </a:ext>
                </a:extLst>
              </p:cNvPr>
              <p:cNvSpPr txBox="1"/>
              <p:nvPr/>
            </p:nvSpPr>
            <p:spPr>
              <a:xfrm>
                <a:off x="2774080" y="2590923"/>
                <a:ext cx="376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6EB065A-7792-430B-B154-61B1B718B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080" y="2590923"/>
                <a:ext cx="376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3127291-D28F-4440-995C-DE52491F8EAA}"/>
                  </a:ext>
                </a:extLst>
              </p:cNvPr>
              <p:cNvSpPr txBox="1"/>
              <p:nvPr/>
            </p:nvSpPr>
            <p:spPr>
              <a:xfrm>
                <a:off x="3628755" y="2689026"/>
                <a:ext cx="3764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3127291-D28F-4440-995C-DE52491F8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755" y="2689026"/>
                <a:ext cx="37644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350703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4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3B688C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97C0C4316BEA640BC1DC32A398D4785" ma:contentTypeVersion="10" ma:contentTypeDescription="새 문서를 만듭니다." ma:contentTypeScope="" ma:versionID="372325dce00ca4b421cb1c43f29828e0">
  <xsd:schema xmlns:xsd="http://www.w3.org/2001/XMLSchema" xmlns:xs="http://www.w3.org/2001/XMLSchema" xmlns:p="http://schemas.microsoft.com/office/2006/metadata/properties" xmlns:ns3="42a87c74-49d2-4898-a86c-ca3f53b59126" xmlns:ns4="736ae43f-2eee-4635-b35e-a4e0577211e3" targetNamespace="http://schemas.microsoft.com/office/2006/metadata/properties" ma:root="true" ma:fieldsID="ef709a5b6b56c9905f34e35890101015" ns3:_="" ns4:_="">
    <xsd:import namespace="42a87c74-49d2-4898-a86c-ca3f53b59126"/>
    <xsd:import namespace="736ae43f-2eee-4635-b35e-a4e0577211e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87c74-49d2-4898-a86c-ca3f53b5912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6ae43f-2eee-4635-b35e-a4e0577211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87FED4-24A7-4A45-99FD-D64EED8D6838}">
  <ds:schemaRefs>
    <ds:schemaRef ds:uri="42a87c74-49d2-4898-a86c-ca3f53b59126"/>
    <ds:schemaRef ds:uri="736ae43f-2eee-4635-b35e-a4e0577211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EFF8DEC-2B65-47D7-9ACF-B8C336BC0778}">
  <ds:schemaRefs>
    <ds:schemaRef ds:uri="http://purl.org/dc/terms/"/>
    <ds:schemaRef ds:uri="http://purl.org/dc/elements/1.1/"/>
    <ds:schemaRef ds:uri="http://www.w3.org/XML/1998/namespace"/>
    <ds:schemaRef ds:uri="736ae43f-2eee-4635-b35e-a4e0577211e3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2a87c74-49d2-4898-a86c-ca3f53b59126"/>
  </ds:schemaRefs>
</ds:datastoreItem>
</file>

<file path=customXml/itemProps3.xml><?xml version="1.0" encoding="utf-8"?>
<ds:datastoreItem xmlns:ds="http://schemas.openxmlformats.org/officeDocument/2006/customXml" ds:itemID="{1A98A9B6-7F4F-498B-8CA9-0A272F54D8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266</TotalTime>
  <Words>3763</Words>
  <Application>Microsoft Office PowerPoint</Application>
  <PresentationFormat>와이드스크린</PresentationFormat>
  <Paragraphs>414</Paragraphs>
  <Slides>17</Slides>
  <Notes>16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Bahnschrift Light Condensed</vt:lpstr>
      <vt:lpstr>Calibri</vt:lpstr>
      <vt:lpstr>Cambria</vt:lpstr>
      <vt:lpstr>Cambria Math</vt:lpstr>
      <vt:lpstr>Corbel</vt:lpstr>
      <vt:lpstr>기본</vt:lpstr>
      <vt:lpstr>HAND ASSIST ROBOT   로봇공학입문</vt:lpstr>
      <vt:lpstr>Introduction</vt:lpstr>
      <vt:lpstr>Project Target &amp; Goals</vt:lpstr>
      <vt:lpstr>Mechanism</vt:lpstr>
      <vt:lpstr>Structure</vt:lpstr>
      <vt:lpstr>Mechanics</vt:lpstr>
      <vt:lpstr>Mechanics</vt:lpstr>
      <vt:lpstr>Mechanics</vt:lpstr>
      <vt:lpstr>Mechanics – 2 </vt:lpstr>
      <vt:lpstr>Mechanics – 3</vt:lpstr>
      <vt:lpstr>Mechanics – 4</vt:lpstr>
      <vt:lpstr>Required Tension</vt:lpstr>
      <vt:lpstr>Required Tension</vt:lpstr>
      <vt:lpstr>Mechanics</vt:lpstr>
      <vt:lpstr>Mechanics</vt:lpstr>
      <vt:lpstr>Mechanics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로봇공학입문</dc:title>
  <dc:creator>윤준영(***6***150)</dc:creator>
  <cp:lastModifiedBy>윤준영(***6***150)</cp:lastModifiedBy>
  <cp:revision>23</cp:revision>
  <dcterms:created xsi:type="dcterms:W3CDTF">2021-10-25T04:31:52Z</dcterms:created>
  <dcterms:modified xsi:type="dcterms:W3CDTF">2021-12-06T06:36:15Z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0x010100497C0C4316BEA640BC1DC32A398D4785</vt:lpwstr>
  </property>
</Properties>
</file>